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3A3EECEA-0022-39BE-BCC5-71215150B57A}"/>
              </a:ext>
            </a:extLst>
          </p:cNvPr>
          <p:cNvSpPr/>
          <p:nvPr/>
        </p:nvSpPr>
        <p:spPr>
          <a:xfrm>
            <a:off x="2654422" y="1535837"/>
            <a:ext cx="792000" cy="42957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E35BEC8A-0EC6-9F80-9307-8B52DEE27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35050"/>
            <a:ext cx="8262937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ct val="54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5.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下面四個小數分別有一個數字被塗污了，哪一個</a:t>
            </a:r>
            <a:b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小數的數值最小？</a:t>
            </a:r>
          </a:p>
          <a:p>
            <a:pPr eaLnBrk="1" hangingPunct="1"/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A.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30000"/>
              </a:spcAft>
            </a:pP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ct val="30000"/>
              </a:spcAft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C.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</a:t>
            </a: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137DA822-6B5A-AADE-956F-9C63A9A83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17  </a:t>
            </a:r>
            <a:r>
              <a:rPr lang="zh-HK" altLang="en-US" sz="3400" dirty="0"/>
              <a:t>小數的認識</a:t>
            </a:r>
            <a:endParaRPr lang="zh-TW" altLang="en-US" sz="3400" dirty="0"/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0ABED881-3327-F20B-CA60-B4408B6F0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3095625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23895246-33F0-9D0C-FAE5-5E4FB4B213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312" y="2194962"/>
            <a:ext cx="1524000" cy="685800"/>
          </a:xfrm>
          <a:prstGeom prst="rect">
            <a:avLst/>
          </a:prstGeom>
        </p:spPr>
      </p:pic>
      <p:pic>
        <p:nvPicPr>
          <p:cNvPr id="29" name="圖片 28">
            <a:extLst>
              <a:ext uri="{FF2B5EF4-FFF2-40B4-BE49-F238E27FC236}">
                <a16:creationId xmlns:a16="http://schemas.microsoft.com/office/drawing/2014/main" id="{AEC6F8C4-1E82-43D9-B838-FC147929BC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312" y="3186513"/>
            <a:ext cx="1500188" cy="690563"/>
          </a:xfrm>
          <a:prstGeom prst="rect">
            <a:avLst/>
          </a:prstGeom>
        </p:spPr>
      </p:pic>
      <p:pic>
        <p:nvPicPr>
          <p:cNvPr id="31" name="圖片 30">
            <a:extLst>
              <a:ext uri="{FF2B5EF4-FFF2-40B4-BE49-F238E27FC236}">
                <a16:creationId xmlns:a16="http://schemas.microsoft.com/office/drawing/2014/main" id="{155967F1-F0AE-23F8-9376-1DAB1524281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194962"/>
            <a:ext cx="1485900" cy="695325"/>
          </a:xfrm>
          <a:prstGeom prst="rect">
            <a:avLst/>
          </a:prstGeom>
        </p:spPr>
      </p:pic>
      <p:pic>
        <p:nvPicPr>
          <p:cNvPr id="33" name="圖片 32">
            <a:extLst>
              <a:ext uri="{FF2B5EF4-FFF2-40B4-BE49-F238E27FC236}">
                <a16:creationId xmlns:a16="http://schemas.microsoft.com/office/drawing/2014/main" id="{3D461F37-2E77-042B-4C2F-57D53615526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176888"/>
            <a:ext cx="1509713" cy="70485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047A3F-7653-45AC-8617-877DF2183438}"/>
              </a:ext>
            </a:extLst>
          </p:cNvPr>
          <p:cNvSpPr txBox="1"/>
          <p:nvPr/>
        </p:nvSpPr>
        <p:spPr>
          <a:xfrm>
            <a:off x="1044977" y="4073152"/>
            <a:ext cx="4690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整數部分越小，小數越小。</a:t>
            </a:r>
            <a:endParaRPr lang="en-US" sz="28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23BADB-A1F2-4AA2-8D11-6720EDF759F6}"/>
              </a:ext>
            </a:extLst>
          </p:cNvPr>
          <p:cNvSpPr txBox="1"/>
          <p:nvPr/>
        </p:nvSpPr>
        <p:spPr>
          <a:xfrm>
            <a:off x="1044977" y="4719584"/>
            <a:ext cx="54112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整數部分相同，再比較十分位。</a:t>
            </a:r>
            <a:endParaRPr lang="en-US" altLang="zh-TW" sz="28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8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十分位越小，小數越小。</a:t>
            </a:r>
            <a:endParaRPr lang="en-US" sz="28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87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標楷體</vt:lpstr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2022-08-05T09:22:49Z</dcterms:created>
  <dcterms:modified xsi:type="dcterms:W3CDTF">2022-08-05T09:22:51Z</dcterms:modified>
</cp:coreProperties>
</file>