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18">
            <a:extLst>
              <a:ext uri="{FF2B5EF4-FFF2-40B4-BE49-F238E27FC236}">
                <a16:creationId xmlns:a16="http://schemas.microsoft.com/office/drawing/2014/main" id="{56BF7FF5-68CE-F457-32AC-662D9A3A3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11  </a:t>
            </a:r>
            <a:r>
              <a:rPr lang="zh-HK" altLang="en-US" sz="3400" dirty="0"/>
              <a:t>周界</a:t>
            </a:r>
            <a:r>
              <a:rPr lang="en-US" altLang="zh-HK" sz="3400" dirty="0"/>
              <a:t>(</a:t>
            </a:r>
            <a:r>
              <a:rPr lang="zh-HK" altLang="en-US" sz="3400" dirty="0"/>
              <a:t>一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sp>
        <p:nvSpPr>
          <p:cNvPr id="18" name="Text Box 5">
            <a:extLst>
              <a:ext uri="{FF2B5EF4-FFF2-40B4-BE49-F238E27FC236}">
                <a16:creationId xmlns:a16="http://schemas.microsoft.com/office/drawing/2014/main" id="{AC1D34A7-9C7F-39F5-4911-A7A46506F9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192" y="1022350"/>
            <a:ext cx="818179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936000" indent="-1548000">
              <a:spcAft>
                <a:spcPct val="540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7.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(a)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明薇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有兩條長度相等的繩子。她用一條繩子剛好可圍成一個邊長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3m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的正方形，一條繩子的長度是多少？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4E33D693-004B-14FC-21AF-8663ABF64E72}"/>
              </a:ext>
            </a:extLst>
          </p:cNvPr>
          <p:cNvGrpSpPr/>
          <p:nvPr/>
        </p:nvGrpSpPr>
        <p:grpSpPr>
          <a:xfrm>
            <a:off x="795123" y="2966571"/>
            <a:ext cx="8166313" cy="964801"/>
            <a:chOff x="795123" y="4608938"/>
            <a:chExt cx="8166313" cy="964801"/>
          </a:xfrm>
        </p:grpSpPr>
        <p:sp>
          <p:nvSpPr>
            <p:cNvPr id="23" name="Text Box 5">
              <a:extLst>
                <a:ext uri="{FF2B5EF4-FFF2-40B4-BE49-F238E27FC236}">
                  <a16:creationId xmlns:a16="http://schemas.microsoft.com/office/drawing/2014/main" id="{6AEC4D1A-B104-30B9-F089-FF710588E8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8178" y="4619632"/>
              <a:ext cx="7653258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indent="0" eaLnBrk="1" hangingPunct="1">
                <a:spcAft>
                  <a:spcPts val="1800"/>
                </a:spcAft>
                <a:defRPr/>
              </a:pP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她用另一條繩子圍成一個長方形，在</a:t>
              </a: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下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面的方格紙上畫出這個長方形可能的形狀。</a:t>
              </a:r>
              <a:r>
                <a:rPr lang="en-US" altLang="zh-TW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[2</a:t>
              </a:r>
              <a:r>
                <a:rPr lang="zh-TW" altLang="en-US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分</a:t>
              </a:r>
              <a:r>
                <a:rPr lang="en-US" altLang="zh-TW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]</a:t>
              </a:r>
            </a:p>
          </p:txBody>
        </p:sp>
        <p:sp>
          <p:nvSpPr>
            <p:cNvPr id="24" name="Text Box 5">
              <a:extLst>
                <a:ext uri="{FF2B5EF4-FFF2-40B4-BE49-F238E27FC236}">
                  <a16:creationId xmlns:a16="http://schemas.microsoft.com/office/drawing/2014/main" id="{EDAA5657-4328-9300-A060-88A56C8198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5123" y="4608938"/>
              <a:ext cx="87387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622300" indent="-622300" eaLnBrk="1" hangingPunct="1">
                <a:spcAft>
                  <a:spcPts val="180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(b)</a:t>
              </a:r>
              <a:endPara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sp>
        <p:nvSpPr>
          <p:cNvPr id="25" name="Line 159">
            <a:extLst>
              <a:ext uri="{FF2B5EF4-FFF2-40B4-BE49-F238E27FC236}">
                <a16:creationId xmlns:a16="http://schemas.microsoft.com/office/drawing/2014/main" id="{9E08A59C-1BC7-3116-1F60-B65844CBD5C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3509" y="3452490"/>
            <a:ext cx="4931752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Text Box 8">
            <a:extLst>
              <a:ext uri="{FF2B5EF4-FFF2-40B4-BE49-F238E27FC236}">
                <a16:creationId xmlns:a16="http://schemas.microsoft.com/office/drawing/2014/main" id="{BF6187B7-34B6-936A-0399-3D5458EE6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607" y="3932983"/>
            <a:ext cx="323839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從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(a)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部可知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另一條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繩子的長度，即圍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成的長方形的周界。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27" name="Line 159">
            <a:extLst>
              <a:ext uri="{FF2B5EF4-FFF2-40B4-BE49-F238E27FC236}">
                <a16:creationId xmlns:a16="http://schemas.microsoft.com/office/drawing/2014/main" id="{993CF099-7951-7CB4-8051-ABF6EAAC92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4719" y="1489695"/>
            <a:ext cx="3132000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id="{D5B9D1C4-BDDE-D76F-4A70-5E2374AA49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505950"/>
              </p:ext>
            </p:extLst>
          </p:nvPr>
        </p:nvGraphicFramePr>
        <p:xfrm>
          <a:off x="5043949" y="4142831"/>
          <a:ext cx="3167063" cy="1976440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557003306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1801446662"/>
                    </a:ext>
                  </a:extLst>
                </a:gridCol>
                <a:gridCol w="395287">
                  <a:extLst>
                    <a:ext uri="{9D8B030D-6E8A-4147-A177-3AD203B41FA5}">
                      <a16:colId xmlns:a16="http://schemas.microsoft.com/office/drawing/2014/main" val="105258007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161940445"/>
                    </a:ext>
                  </a:extLst>
                </a:gridCol>
                <a:gridCol w="395288">
                  <a:extLst>
                    <a:ext uri="{9D8B030D-6E8A-4147-A177-3AD203B41FA5}">
                      <a16:colId xmlns:a16="http://schemas.microsoft.com/office/drawing/2014/main" val="1926728938"/>
                    </a:ext>
                  </a:extLst>
                </a:gridCol>
                <a:gridCol w="395287">
                  <a:extLst>
                    <a:ext uri="{9D8B030D-6E8A-4147-A177-3AD203B41FA5}">
                      <a16:colId xmlns:a16="http://schemas.microsoft.com/office/drawing/2014/main" val="37035709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3584509502"/>
                    </a:ext>
                  </a:extLst>
                </a:gridCol>
                <a:gridCol w="395288">
                  <a:extLst>
                    <a:ext uri="{9D8B030D-6E8A-4147-A177-3AD203B41FA5}">
                      <a16:colId xmlns:a16="http://schemas.microsoft.com/office/drawing/2014/main" val="45981384"/>
                    </a:ext>
                  </a:extLst>
                </a:gridCol>
              </a:tblGrid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839692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084772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254106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605905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11" marB="45711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797980"/>
                  </a:ext>
                </a:extLst>
              </a:tr>
            </a:tbl>
          </a:graphicData>
        </a:graphic>
      </p:graphicFrame>
      <p:cxnSp>
        <p:nvCxnSpPr>
          <p:cNvPr id="29" name="直接连接符 3">
            <a:extLst>
              <a:ext uri="{FF2B5EF4-FFF2-40B4-BE49-F238E27FC236}">
                <a16:creationId xmlns:a16="http://schemas.microsoft.com/office/drawing/2014/main" id="{CE8B98E8-ED46-A93D-9085-F20DE1FE30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20487" y="4045994"/>
            <a:ext cx="360362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19">
            <a:extLst>
              <a:ext uri="{FF2B5EF4-FFF2-40B4-BE49-F238E27FC236}">
                <a16:creationId xmlns:a16="http://schemas.microsoft.com/office/drawing/2014/main" id="{5ECC2C2E-2E57-0F0E-CF1D-07F352DB61B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8104649" y="4342857"/>
            <a:ext cx="358775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文本框 4">
            <a:extLst>
              <a:ext uri="{FF2B5EF4-FFF2-40B4-BE49-F238E27FC236}">
                <a16:creationId xmlns:a16="http://schemas.microsoft.com/office/drawing/2014/main" id="{B30D202C-A0E1-754C-DBBE-F97A3A446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2849" y="3647531"/>
            <a:ext cx="630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400" b="0"/>
              <a:t>1m</a:t>
            </a:r>
            <a:endParaRPr lang="zh-HK" altLang="en-US" sz="2400" b="0"/>
          </a:p>
        </p:txBody>
      </p:sp>
      <p:sp>
        <p:nvSpPr>
          <p:cNvPr id="32" name="文本框 21">
            <a:extLst>
              <a:ext uri="{FF2B5EF4-FFF2-40B4-BE49-F238E27FC236}">
                <a16:creationId xmlns:a16="http://schemas.microsoft.com/office/drawing/2014/main" id="{769F8A55-2AEA-7D63-F08E-F9A2F9942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0062" y="4114256"/>
            <a:ext cx="630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400" b="0"/>
              <a:t>1m</a:t>
            </a:r>
            <a:endParaRPr lang="zh-HK" altLang="en-US" sz="2400" b="0"/>
          </a:p>
        </p:txBody>
      </p:sp>
      <p:sp>
        <p:nvSpPr>
          <p:cNvPr id="33" name="Text Box 125">
            <a:extLst>
              <a:ext uri="{FF2B5EF4-FFF2-40B4-BE49-F238E27FC236}">
                <a16:creationId xmlns:a16="http://schemas.microsoft.com/office/drawing/2014/main" id="{ED5E0939-0320-999D-999B-52FC8C7F9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8178" y="5317978"/>
            <a:ext cx="2857461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長方形的周界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(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長＋闊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  <a:r>
              <a:rPr lang="en-US" altLang="zh-TW" sz="2800" b="0" dirty="0">
                <a:solidFill>
                  <a:srgbClr val="0066FF"/>
                </a:solidFill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rPr>
              <a:t>×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4" name="Line 159">
            <a:extLst>
              <a:ext uri="{FF2B5EF4-FFF2-40B4-BE49-F238E27FC236}">
                <a16:creationId xmlns:a16="http://schemas.microsoft.com/office/drawing/2014/main" id="{5DD0D4D4-463A-66DF-27A7-F0B1B33CF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6875" y="1934678"/>
            <a:ext cx="5125064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Text Box 125">
            <a:extLst>
              <a:ext uri="{FF2B5EF4-FFF2-40B4-BE49-F238E27FC236}">
                <a16:creationId xmlns:a16="http://schemas.microsoft.com/office/drawing/2014/main" id="{DB610420-E8F2-DC5A-47CA-75104DA0E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606" y="2398568"/>
            <a:ext cx="74642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一條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繩子的長度 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正方形的周界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邊長</a:t>
            </a:r>
            <a:r>
              <a:rPr lang="en-US" altLang="zh-TW" sz="2800" b="0" dirty="0">
                <a:solidFill>
                  <a:srgbClr val="0066FF"/>
                </a:solidFill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rPr>
              <a:t>×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05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31" grpId="0"/>
      <p:bldP spid="32" grpId="0"/>
      <p:bldP spid="34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153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2022-08-01T06:28:33Z</dcterms:created>
  <dcterms:modified xsi:type="dcterms:W3CDTF">2022-08-01T06:28:36Z</dcterms:modified>
</cp:coreProperties>
</file>