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66FF"/>
    <a:srgbClr val="0000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8">
            <a:extLst>
              <a:ext uri="{FF2B5EF4-FFF2-40B4-BE49-F238E27FC236}">
                <a16:creationId xmlns:a16="http://schemas.microsoft.com/office/drawing/2014/main" id="{99A383C3-FFA2-F6D7-797F-273F00953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7  </a:t>
            </a:r>
            <a:r>
              <a:rPr lang="zh-TW" altLang="en-US" sz="3400" dirty="0"/>
              <a:t>方向</a:t>
            </a:r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id="{6BE387D3-ECF8-084D-6CFF-35C11D5D0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71061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燕芳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從博物館向北方走了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500m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到達甲地，再轉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向西方又走了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500m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到達乙地，博物館在乙地的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哪一方？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A.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西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                             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東</a:t>
            </a:r>
            <a:endParaRPr lang="en-US" altLang="zh-TW" sz="2800" b="0" dirty="0">
              <a:solidFill>
                <a:srgbClr val="000000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　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西南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</a:t>
            </a:r>
            <a:r>
              <a:rPr lang="zh-TW" altLang="en-US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                    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東南</a:t>
            </a:r>
          </a:p>
        </p:txBody>
      </p:sp>
      <p:sp>
        <p:nvSpPr>
          <p:cNvPr id="32" name="Line 159">
            <a:extLst>
              <a:ext uri="{FF2B5EF4-FFF2-40B4-BE49-F238E27FC236}">
                <a16:creationId xmlns:a16="http://schemas.microsoft.com/office/drawing/2014/main" id="{C70111F4-6037-6110-28AC-5806EA888B1C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1509713"/>
            <a:ext cx="554513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" name="Picture 120">
            <a:extLst>
              <a:ext uri="{FF2B5EF4-FFF2-40B4-BE49-F238E27FC236}">
                <a16:creationId xmlns:a16="http://schemas.microsoft.com/office/drawing/2014/main" id="{645D1A3C-FB36-D14D-D6E1-FCA8E807A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299954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11">
            <a:extLst>
              <a:ext uri="{FF2B5EF4-FFF2-40B4-BE49-F238E27FC236}">
                <a16:creationId xmlns:a16="http://schemas.microsoft.com/office/drawing/2014/main" id="{8E3B48B7-7789-0FED-221A-DD1339D5BC07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445125" y="4078288"/>
            <a:ext cx="604838" cy="1692275"/>
            <a:chOff x="2150398" y="933157"/>
            <a:chExt cx="603130" cy="1694314"/>
          </a:xfrm>
        </p:grpSpPr>
        <p:grpSp>
          <p:nvGrpSpPr>
            <p:cNvPr id="36" name="组合 9">
              <a:extLst>
                <a:ext uri="{FF2B5EF4-FFF2-40B4-BE49-F238E27FC236}">
                  <a16:creationId xmlns:a16="http://schemas.microsoft.com/office/drawing/2014/main" id="{D99F7860-6D21-09AA-3857-77446236CE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6306" y="933157"/>
              <a:ext cx="557222" cy="1373253"/>
              <a:chOff x="2143064" y="1457769"/>
              <a:chExt cx="557222" cy="1373253"/>
            </a:xfrm>
          </p:grpSpPr>
          <p:cxnSp>
            <p:nvCxnSpPr>
              <p:cNvPr id="38" name="直接连接符 3">
                <a:extLst>
                  <a:ext uri="{FF2B5EF4-FFF2-40B4-BE49-F238E27FC236}">
                    <a16:creationId xmlns:a16="http://schemas.microsoft.com/office/drawing/2014/main" id="{EA367867-28B3-9185-FA64-7873817B7AA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143064" y="1821745"/>
                <a:ext cx="557222" cy="0"/>
              </a:xfrm>
              <a:prstGeom prst="line">
                <a:avLst/>
              </a:prstGeom>
              <a:ln w="19050">
                <a:solidFill>
                  <a:srgbClr val="0066FF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直接箭头连接符 7">
                <a:extLst>
                  <a:ext uri="{FF2B5EF4-FFF2-40B4-BE49-F238E27FC236}">
                    <a16:creationId xmlns:a16="http://schemas.microsoft.com/office/drawing/2014/main" id="{9AD85F76-836A-C46A-579A-13FD22FDBA8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21675" y="1457769"/>
                <a:ext cx="0" cy="1373253"/>
              </a:xfrm>
              <a:prstGeom prst="straightConnector1">
                <a:avLst/>
              </a:prstGeom>
              <a:ln w="19050">
                <a:solidFill>
                  <a:srgbClr val="0066FF"/>
                </a:solidFill>
                <a:headEnd type="none" w="med" len="med"/>
                <a:tailEnd type="triangle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10">
              <a:extLst>
                <a:ext uri="{FF2B5EF4-FFF2-40B4-BE49-F238E27FC236}">
                  <a16:creationId xmlns:a16="http://schemas.microsoft.com/office/drawing/2014/main" id="{43AE160B-E7AA-47B6-D9C6-5FE8C612D2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398" y="2227361"/>
              <a:ext cx="5040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000" b="0">
                  <a:solidFill>
                    <a:srgbClr val="0066FF"/>
                  </a:solidFill>
                </a:rPr>
                <a:t>N</a:t>
              </a:r>
              <a:endParaRPr lang="zh-CN" altLang="en-US" sz="2000" b="0">
                <a:solidFill>
                  <a:srgbClr val="0066FF"/>
                </a:solidFill>
              </a:endParaRPr>
            </a:p>
          </p:txBody>
        </p:sp>
      </p:grpSp>
      <p:grpSp>
        <p:nvGrpSpPr>
          <p:cNvPr id="40" name="Group 31">
            <a:extLst>
              <a:ext uri="{FF2B5EF4-FFF2-40B4-BE49-F238E27FC236}">
                <a16:creationId xmlns:a16="http://schemas.microsoft.com/office/drawing/2014/main" id="{3AC69F1D-9A52-C939-D787-1A5350C50F36}"/>
              </a:ext>
            </a:extLst>
          </p:cNvPr>
          <p:cNvGrpSpPr>
            <a:grpSpLocks/>
          </p:cNvGrpSpPr>
          <p:nvPr/>
        </p:nvGrpSpPr>
        <p:grpSpPr bwMode="auto">
          <a:xfrm>
            <a:off x="911225" y="3694113"/>
            <a:ext cx="3155950" cy="884237"/>
            <a:chOff x="3487" y="1344"/>
            <a:chExt cx="1988" cy="557"/>
          </a:xfrm>
        </p:grpSpPr>
        <p:sp>
          <p:nvSpPr>
            <p:cNvPr id="41" name="Rounded Rectangle 9">
              <a:extLst>
                <a:ext uri="{FF2B5EF4-FFF2-40B4-BE49-F238E27FC236}">
                  <a16:creationId xmlns:a16="http://schemas.microsoft.com/office/drawing/2014/main" id="{7BDDD303-5637-F7CC-0E4D-D65DC546A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" y="1440"/>
              <a:ext cx="1988" cy="461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200" dirty="0">
                  <a:solidFill>
                    <a:srgbClr val="006666"/>
                  </a:solidFill>
                  <a:latin typeface="Times New Roman" panose="02020603050405020304" pitchFamily="18" charset="0"/>
                </a:rPr>
                <a:t>畫出路線圖，幫助解題。</a:t>
              </a:r>
              <a:endParaRPr lang="en-US" altLang="zh-TW" sz="2200" dirty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Rounded Rectangle 10">
              <a:extLst>
                <a:ext uri="{FF2B5EF4-FFF2-40B4-BE49-F238E27FC236}">
                  <a16:creationId xmlns:a16="http://schemas.microsoft.com/office/drawing/2014/main" id="{FFB60222-2058-BF33-CED4-D2E474BF5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" y="1344"/>
              <a:ext cx="535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lnSpc>
                  <a:spcPts val="2400"/>
                </a:lnSpc>
                <a:defRPr/>
              </a:pPr>
              <a:r>
                <a:rPr lang="zh-TW" altLang="en-US" sz="2200" dirty="0">
                  <a:solidFill>
                    <a:srgbClr val="FFFFFF"/>
                  </a:solidFill>
                  <a:ea typeface="+mn-ea"/>
                </a:rPr>
                <a:t>提示</a:t>
              </a:r>
            </a:p>
          </p:txBody>
        </p:sp>
      </p:grpSp>
      <p:sp>
        <p:nvSpPr>
          <p:cNvPr id="43" name="文本框 4">
            <a:extLst>
              <a:ext uri="{FF2B5EF4-FFF2-40B4-BE49-F238E27FC236}">
                <a16:creationId xmlns:a16="http://schemas.microsoft.com/office/drawing/2014/main" id="{0281C6BC-332A-7001-FE2D-C0A39E7AC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7538" y="5335588"/>
            <a:ext cx="1355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博物館</a:t>
            </a:r>
            <a:endParaRPr lang="zh-CN" altLang="en-US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44" name="直接箭头连接符 9">
            <a:extLst>
              <a:ext uri="{FF2B5EF4-FFF2-40B4-BE49-F238E27FC236}">
                <a16:creationId xmlns:a16="http://schemas.microsoft.com/office/drawing/2014/main" id="{5F5BB8EE-087A-FF63-BB41-00179C483C72}"/>
              </a:ext>
            </a:extLst>
          </p:cNvPr>
          <p:cNvCxnSpPr/>
          <p:nvPr/>
        </p:nvCxnSpPr>
        <p:spPr bwMode="auto">
          <a:xfrm flipV="1">
            <a:off x="5770563" y="4799013"/>
            <a:ext cx="0" cy="608012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椭圆 10">
            <a:extLst>
              <a:ext uri="{FF2B5EF4-FFF2-40B4-BE49-F238E27FC236}">
                <a16:creationId xmlns:a16="http://schemas.microsoft.com/office/drawing/2014/main" id="{5977FE41-97BF-5B68-2AE4-E20475743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0" y="4729163"/>
            <a:ext cx="73025" cy="71437"/>
          </a:xfrm>
          <a:prstGeom prst="ellipse">
            <a:avLst/>
          </a:prstGeom>
          <a:solidFill>
            <a:srgbClr val="00B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6" name="文本框 35">
            <a:extLst>
              <a:ext uri="{FF2B5EF4-FFF2-40B4-BE49-F238E27FC236}">
                <a16:creationId xmlns:a16="http://schemas.microsoft.com/office/drawing/2014/main" id="{416DC4CE-BE5D-20F2-7CBA-DE81FA0E4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960" y="4521200"/>
            <a:ext cx="946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甲地</a:t>
            </a:r>
            <a:endParaRPr lang="zh-CN" altLang="en-US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47" name="直接箭头连接符 37">
            <a:extLst>
              <a:ext uri="{FF2B5EF4-FFF2-40B4-BE49-F238E27FC236}">
                <a16:creationId xmlns:a16="http://schemas.microsoft.com/office/drawing/2014/main" id="{01DB37C1-A697-EE19-49AA-F991084CC194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5445919" y="4458494"/>
            <a:ext cx="0" cy="608012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椭圆 39">
            <a:extLst>
              <a:ext uri="{FF2B5EF4-FFF2-40B4-BE49-F238E27FC236}">
                <a16:creationId xmlns:a16="http://schemas.microsoft.com/office/drawing/2014/main" id="{4B696C44-21B2-14E2-3E1E-3A02801D3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9363" y="4729163"/>
            <a:ext cx="71437" cy="71437"/>
          </a:xfrm>
          <a:prstGeom prst="ellipse">
            <a:avLst/>
          </a:prstGeom>
          <a:solidFill>
            <a:srgbClr val="00B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9" name="文本框 46">
            <a:extLst>
              <a:ext uri="{FF2B5EF4-FFF2-40B4-BE49-F238E27FC236}">
                <a16:creationId xmlns:a16="http://schemas.microsoft.com/office/drawing/2014/main" id="{43C429C2-061F-1CA1-938A-63D65D885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2662" y="4353159"/>
            <a:ext cx="92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乙地</a:t>
            </a:r>
            <a:endParaRPr lang="zh-CN" altLang="en-US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0" name="椭圆 48">
            <a:extLst>
              <a:ext uri="{FF2B5EF4-FFF2-40B4-BE49-F238E27FC236}">
                <a16:creationId xmlns:a16="http://schemas.microsoft.com/office/drawing/2014/main" id="{176C41BC-2771-9463-B340-C560572B1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0" y="5370513"/>
            <a:ext cx="73025" cy="73025"/>
          </a:xfrm>
          <a:prstGeom prst="ellipse">
            <a:avLst/>
          </a:prstGeom>
          <a:solidFill>
            <a:srgbClr val="00B050"/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51" name="直接箭头连接符 13">
            <a:extLst>
              <a:ext uri="{FF2B5EF4-FFF2-40B4-BE49-F238E27FC236}">
                <a16:creationId xmlns:a16="http://schemas.microsoft.com/office/drawing/2014/main" id="{41C13ACC-A0FA-FAC8-40BD-395E87D1508B}"/>
              </a:ext>
            </a:extLst>
          </p:cNvPr>
          <p:cNvCxnSpPr>
            <a:endCxn id="50" idx="1"/>
          </p:cNvCxnSpPr>
          <p:nvPr/>
        </p:nvCxnSpPr>
        <p:spPr bwMode="auto">
          <a:xfrm>
            <a:off x="5094288" y="4762500"/>
            <a:ext cx="650875" cy="619125"/>
          </a:xfrm>
          <a:prstGeom prst="straightConnector1">
            <a:avLst/>
          </a:prstGeom>
          <a:ln w="19050">
            <a:solidFill>
              <a:srgbClr val="CC00FF"/>
            </a:solidFill>
            <a:prstDash val="dash"/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Line 159">
            <a:extLst>
              <a:ext uri="{FF2B5EF4-FFF2-40B4-BE49-F238E27FC236}">
                <a16:creationId xmlns:a16="http://schemas.microsoft.com/office/drawing/2014/main" id="{229B2F87-2C3C-8E1C-1840-F5AC02BB4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863600" y="1943100"/>
            <a:ext cx="45466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59">
            <a:extLst>
              <a:ext uri="{FF2B5EF4-FFF2-40B4-BE49-F238E27FC236}">
                <a16:creationId xmlns:a16="http://schemas.microsoft.com/office/drawing/2014/main" id="{288A149E-5C0E-9AA7-559A-9D464897BD7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1725" y="1509713"/>
            <a:ext cx="715963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5" name="组合 32">
            <a:extLst>
              <a:ext uri="{FF2B5EF4-FFF2-40B4-BE49-F238E27FC236}">
                <a16:creationId xmlns:a16="http://schemas.microsoft.com/office/drawing/2014/main" id="{6961AAC2-2137-5D7D-C517-3E5FE7D7D038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4764088" y="3438525"/>
            <a:ext cx="604837" cy="1692275"/>
            <a:chOff x="2150398" y="933157"/>
            <a:chExt cx="603130" cy="1694314"/>
          </a:xfrm>
        </p:grpSpPr>
        <p:grpSp>
          <p:nvGrpSpPr>
            <p:cNvPr id="56" name="组合 9">
              <a:extLst>
                <a:ext uri="{FF2B5EF4-FFF2-40B4-BE49-F238E27FC236}">
                  <a16:creationId xmlns:a16="http://schemas.microsoft.com/office/drawing/2014/main" id="{0E88D053-4934-7E3D-0FE1-0187A1AB1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6306" y="933157"/>
              <a:ext cx="557222" cy="1373253"/>
              <a:chOff x="2143064" y="1457769"/>
              <a:chExt cx="557222" cy="1373253"/>
            </a:xfrm>
          </p:grpSpPr>
          <p:cxnSp>
            <p:nvCxnSpPr>
              <p:cNvPr id="58" name="直接连接符 36">
                <a:extLst>
                  <a:ext uri="{FF2B5EF4-FFF2-40B4-BE49-F238E27FC236}">
                    <a16:creationId xmlns:a16="http://schemas.microsoft.com/office/drawing/2014/main" id="{2CE99DF3-ED9B-EBBA-4408-24E5E01A33D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143063" y="1821744"/>
                <a:ext cx="557223" cy="0"/>
              </a:xfrm>
              <a:prstGeom prst="line">
                <a:avLst/>
              </a:prstGeom>
              <a:ln w="19050">
                <a:solidFill>
                  <a:srgbClr val="CC00FF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直接箭头连接符 40">
                <a:extLst>
                  <a:ext uri="{FF2B5EF4-FFF2-40B4-BE49-F238E27FC236}">
                    <a16:creationId xmlns:a16="http://schemas.microsoft.com/office/drawing/2014/main" id="{201B8981-6A01-5739-0E9E-27DE9018473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21675" y="1457769"/>
                <a:ext cx="0" cy="1373253"/>
              </a:xfrm>
              <a:prstGeom prst="straightConnector1">
                <a:avLst/>
              </a:prstGeom>
              <a:ln w="19050">
                <a:solidFill>
                  <a:srgbClr val="CC00FF"/>
                </a:solidFill>
                <a:headEnd type="none" w="med" len="med"/>
                <a:tailEnd type="triangle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7" name="文本框 10">
              <a:extLst>
                <a:ext uri="{FF2B5EF4-FFF2-40B4-BE49-F238E27FC236}">
                  <a16:creationId xmlns:a16="http://schemas.microsoft.com/office/drawing/2014/main" id="{6FF818C3-F9B6-1D07-D294-5B9544FB77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398" y="2227361"/>
              <a:ext cx="50405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000" b="0" dirty="0">
                  <a:solidFill>
                    <a:srgbClr val="CC00FF"/>
                  </a:solidFill>
                </a:rPr>
                <a:t>N</a:t>
              </a:r>
              <a:endParaRPr lang="zh-CN" altLang="en-US" sz="2000" b="0" dirty="0">
                <a:solidFill>
                  <a:srgbClr val="CC00FF"/>
                </a:solidFill>
              </a:endParaRPr>
            </a:p>
          </p:txBody>
        </p:sp>
      </p:grpSp>
      <p:cxnSp>
        <p:nvCxnSpPr>
          <p:cNvPr id="60" name="直線接點 59">
            <a:extLst>
              <a:ext uri="{FF2B5EF4-FFF2-40B4-BE49-F238E27FC236}">
                <a16:creationId xmlns:a16="http://schemas.microsoft.com/office/drawing/2014/main" id="{C579E59F-A66A-F386-E9C1-3C76F9D54371}"/>
              </a:ext>
            </a:extLst>
          </p:cNvPr>
          <p:cNvCxnSpPr/>
          <p:nvPr/>
        </p:nvCxnSpPr>
        <p:spPr>
          <a:xfrm>
            <a:off x="5727174" y="1943100"/>
            <a:ext cx="2412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5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 animBg="1"/>
      <p:bldP spid="46" grpId="0"/>
      <p:bldP spid="48" grpId="0" animBg="1"/>
      <p:bldP spid="49" grpId="0"/>
      <p:bldP spid="50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2022-07-29T03:58:42Z</dcterms:created>
  <dcterms:modified xsi:type="dcterms:W3CDTF">2022-07-29T03:59:03Z</dcterms:modified>
</cp:coreProperties>
</file>