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5">
            <a:extLst>
              <a:ext uri="{FF2B5EF4-FFF2-40B4-BE49-F238E27FC236}">
                <a16:creationId xmlns:a16="http://schemas.microsoft.com/office/drawing/2014/main" id="{352CEDA8-6AFC-DCBF-01CF-811D9BC18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300" y="2572114"/>
            <a:ext cx="7969068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800"/>
              </a:spcAft>
              <a:defRPr/>
            </a:pPr>
            <a:r>
              <a:rPr lang="zh-TW" altLang="en-US" sz="2800" u="sng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文軒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投寄一個重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公斤的包裹，他應付款多少？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$150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$155</a:t>
            </a: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$160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$175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5" name="圖片 24">
            <a:extLst>
              <a:ext uri="{FF2B5EF4-FFF2-40B4-BE49-F238E27FC236}">
                <a16:creationId xmlns:a16="http://schemas.microsoft.com/office/drawing/2014/main" id="{9195DA9D-B9C5-1186-1DE1-065B32244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17" y="1047866"/>
            <a:ext cx="7141769" cy="1476000"/>
          </a:xfrm>
          <a:prstGeom prst="rect">
            <a:avLst/>
          </a:prstGeom>
        </p:spPr>
      </p:pic>
      <p:sp>
        <p:nvSpPr>
          <p:cNvPr id="2" name="Text Box 5">
            <a:extLst>
              <a:ext uri="{FF2B5EF4-FFF2-40B4-BE49-F238E27FC236}">
                <a16:creationId xmlns:a16="http://schemas.microsoft.com/office/drawing/2014/main" id="{D867880D-9904-39C1-0FA4-2CC45B4AE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1" y="950913"/>
            <a:ext cx="11582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endParaRPr lang="zh-TW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AED799A1-B758-D8C1-0DC7-A2E2DA727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53988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複習</a:t>
            </a:r>
            <a:r>
              <a:rPr lang="en-US" altLang="zh-CN" sz="3400" b="1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en-US" altLang="zh-TW" sz="3400" b="1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整</a:t>
            </a:r>
            <a:r>
              <a:rPr lang="zh-CN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數</a:t>
            </a: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四則混合計算</a:t>
            </a:r>
          </a:p>
        </p:txBody>
      </p:sp>
      <p:sp>
        <p:nvSpPr>
          <p:cNvPr id="4" name="Line 147">
            <a:extLst>
              <a:ext uri="{FF2B5EF4-FFF2-40B4-BE49-F238E27FC236}">
                <a16:creationId xmlns:a16="http://schemas.microsoft.com/office/drawing/2014/main" id="{50DADBC5-1A46-23AF-3666-1607BC18EC2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7049" y="3064661"/>
            <a:ext cx="1188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47">
            <a:extLst>
              <a:ext uri="{FF2B5EF4-FFF2-40B4-BE49-F238E27FC236}">
                <a16:creationId xmlns:a16="http://schemas.microsoft.com/office/drawing/2014/main" id="{86B86591-4623-1BA0-D59C-078182C7CBB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4929" y="1949390"/>
            <a:ext cx="9144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47">
            <a:extLst>
              <a:ext uri="{FF2B5EF4-FFF2-40B4-BE49-F238E27FC236}">
                <a16:creationId xmlns:a16="http://schemas.microsoft.com/office/drawing/2014/main" id="{0D9673E1-EB68-9688-384D-01867C80BF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3805" y="2415467"/>
            <a:ext cx="5220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Oval 12">
            <a:extLst>
              <a:ext uri="{FF2B5EF4-FFF2-40B4-BE49-F238E27FC236}">
                <a16:creationId xmlns:a16="http://schemas.microsoft.com/office/drawing/2014/main" id="{FB458A0B-D53C-F653-8197-DC2FC655A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9850" y="3909409"/>
            <a:ext cx="539750" cy="539750"/>
          </a:xfrm>
          <a:prstGeom prst="ellips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TW" altLang="en-US" sz="1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45">
            <a:extLst>
              <a:ext uri="{FF2B5EF4-FFF2-40B4-BE49-F238E27FC236}">
                <a16:creationId xmlns:a16="http://schemas.microsoft.com/office/drawing/2014/main" id="{3619EC9B-839F-C904-C4FA-B35A15B62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9941" y="4688844"/>
            <a:ext cx="24147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dirty="0">
                <a:solidFill>
                  <a:srgbClr val="0066FF"/>
                </a:solidFill>
                <a:latin typeface="Arial" pitchFamily="34" charset="0"/>
                <a:ea typeface="標楷體" pitchFamily="65" charset="-120"/>
                <a:cs typeface="Arial" pitchFamily="34" charset="0"/>
                <a:sym typeface="Wingdings" pitchFamily="2" charset="2"/>
              </a:rPr>
              <a:t>8</a:t>
            </a:r>
            <a:r>
              <a:rPr lang="zh-CN" altLang="en-US" sz="2800" dirty="0">
                <a:solidFill>
                  <a:srgbClr val="0066FF"/>
                </a:solidFill>
                <a:latin typeface="Arial" pitchFamily="34" charset="0"/>
                <a:ea typeface="標楷體" pitchFamily="65" charset="-120"/>
                <a:cs typeface="Arial" pitchFamily="34" charset="0"/>
                <a:sym typeface="Wingdings" pitchFamily="2" charset="2"/>
              </a:rPr>
              <a:t>公斤</a:t>
            </a:r>
            <a:r>
              <a:rPr lang="zh-TW" altLang="en-US" sz="2800" dirty="0">
                <a:solidFill>
                  <a:srgbClr val="0066FF"/>
                </a:solidFill>
                <a:latin typeface="Arial" pitchFamily="34" charset="0"/>
                <a:ea typeface="標楷體" pitchFamily="65" charset="-120"/>
                <a:cs typeface="Arial" pitchFamily="34" charset="0"/>
                <a:sym typeface="Wingdings" pitchFamily="2" charset="2"/>
              </a:rPr>
              <a:t>的收費</a:t>
            </a:r>
            <a:endParaRPr lang="zh-CN" altLang="en-US" sz="2800" dirty="0">
              <a:solidFill>
                <a:srgbClr val="0066FF"/>
              </a:solidFill>
              <a:latin typeface="Arial" pitchFamily="34" charset="0"/>
              <a:ea typeface="標楷體" pitchFamily="65" charset="-120"/>
              <a:cs typeface="Arial" pitchFamily="34" charset="0"/>
              <a:sym typeface="Wingdings" pitchFamily="2" charset="2"/>
            </a:endParaRPr>
          </a:p>
        </p:txBody>
      </p:sp>
      <p:sp>
        <p:nvSpPr>
          <p:cNvPr id="17" name="左大括号 38">
            <a:extLst>
              <a:ext uri="{FF2B5EF4-FFF2-40B4-BE49-F238E27FC236}">
                <a16:creationId xmlns:a16="http://schemas.microsoft.com/office/drawing/2014/main" id="{163C27E8-B24C-D6AA-2C6B-5A4BB48083D8}"/>
              </a:ext>
            </a:extLst>
          </p:cNvPr>
          <p:cNvSpPr/>
          <p:nvPr/>
        </p:nvSpPr>
        <p:spPr>
          <a:xfrm>
            <a:off x="3275414" y="4617686"/>
            <a:ext cx="249238" cy="725488"/>
          </a:xfrm>
          <a:prstGeom prst="leftBrace">
            <a:avLst>
              <a:gd name="adj1" fmla="val 29418"/>
              <a:gd name="adj2" fmla="val 50000"/>
            </a:avLst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HK" altLang="en-US" sz="2800"/>
          </a:p>
        </p:txBody>
      </p:sp>
      <p:sp>
        <p:nvSpPr>
          <p:cNvPr id="18" name="Text Box 42">
            <a:extLst>
              <a:ext uri="{FF2B5EF4-FFF2-40B4-BE49-F238E27FC236}">
                <a16:creationId xmlns:a16="http://schemas.microsoft.com/office/drawing/2014/main" id="{3DD4A761-564A-DF02-864D-0C0718590A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388" y="4328761"/>
            <a:ext cx="279663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首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3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公斤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的收費</a:t>
            </a:r>
            <a:endParaRPr lang="en-US" altLang="zh-TW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19" name="Text Box 42">
            <a:extLst>
              <a:ext uri="{FF2B5EF4-FFF2-40B4-BE49-F238E27FC236}">
                <a16:creationId xmlns:a16="http://schemas.microsoft.com/office/drawing/2014/main" id="{2F29068D-1F78-728D-E448-850ADA2C5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452" y="4970111"/>
            <a:ext cx="31186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其後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5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公斤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的收費</a:t>
            </a:r>
            <a:endParaRPr lang="en-US" altLang="zh-TW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20" name="Text Box 42">
            <a:extLst>
              <a:ext uri="{FF2B5EF4-FFF2-40B4-BE49-F238E27FC236}">
                <a16:creationId xmlns:a16="http://schemas.microsoft.com/office/drawing/2014/main" id="{4D50CA46-0BDE-6F39-D4DA-6A957547E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5143" y="5728416"/>
            <a:ext cx="50652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須按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? 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個「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2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公斤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</a:rPr>
              <a:t>」計算收費</a:t>
            </a:r>
            <a:endParaRPr lang="en-US" altLang="zh-TW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27" name="箭號: 向右 26">
            <a:extLst>
              <a:ext uri="{FF2B5EF4-FFF2-40B4-BE49-F238E27FC236}">
                <a16:creationId xmlns:a16="http://schemas.microsoft.com/office/drawing/2014/main" id="{663135C3-FD98-16F8-684B-522D498EE6BF}"/>
              </a:ext>
            </a:extLst>
          </p:cNvPr>
          <p:cNvSpPr/>
          <p:nvPr/>
        </p:nvSpPr>
        <p:spPr>
          <a:xfrm rot="5400000">
            <a:off x="4251049" y="5525118"/>
            <a:ext cx="288000" cy="171376"/>
          </a:xfrm>
          <a:prstGeom prst="rightArrow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/>
      <p:bldP spid="17" grpId="0" animBg="1"/>
      <p:bldP spid="18" grpId="0"/>
      <p:bldP spid="19" grpId="0"/>
      <p:bldP spid="20" grpId="0"/>
      <p:bldP spid="27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2022-07-28T02:38:55Z</dcterms:created>
  <dcterms:modified xsi:type="dcterms:W3CDTF">2022-07-28T03:17:59Z</dcterms:modified>
</cp:coreProperties>
</file>