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BFF"/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55A97D46-8CDA-CDCD-F45D-901AB3A08D89}"/>
              </a:ext>
            </a:extLst>
          </p:cNvPr>
          <p:cNvSpPr/>
          <p:nvPr/>
        </p:nvSpPr>
        <p:spPr>
          <a:xfrm>
            <a:off x="3706226" y="1100831"/>
            <a:ext cx="1078837" cy="428113"/>
          </a:xfrm>
          <a:prstGeom prst="rect">
            <a:avLst/>
          </a:prstGeom>
          <a:solidFill>
            <a:srgbClr val="FFA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0CC47109-125A-BF0B-8E32-243F93BEB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262937" cy="3370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5.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下列哪一項描述是正確的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？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0"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最小的合成數是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0"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的倍數加上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必定是質數。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0"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偶數必定是合成數。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0"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兩個質數相乘，結果必定是合成數。</a:t>
            </a:r>
            <a:br>
              <a:rPr lang="en-US" altLang="zh-HK" sz="2800" dirty="0"/>
            </a:b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740C44DB-96C7-A035-691D-06440A70E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4248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5  </a:t>
            </a:r>
            <a:r>
              <a:rPr lang="zh-TW" altLang="en-US" sz="3400" dirty="0"/>
              <a:t>倍數和因數</a:t>
            </a:r>
          </a:p>
        </p:txBody>
      </p:sp>
      <p:pic>
        <p:nvPicPr>
          <p:cNvPr id="4" name="Picture 120">
            <a:extLst>
              <a:ext uri="{FF2B5EF4-FFF2-40B4-BE49-F238E27FC236}">
                <a16:creationId xmlns:a16="http://schemas.microsoft.com/office/drawing/2014/main" id="{937E84E8-6950-DFCE-8BA3-FC3691F3F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013" y="342537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2F6059B-70AF-83AE-2CFD-91B1B670A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8165" y="2872563"/>
            <a:ext cx="32382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可結合選項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A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判斷</a:t>
            </a:r>
            <a:endParaRPr lang="zh-HK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EEB0DFF-FF2C-4FC5-B7AE-1383C7046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4032" y="1662274"/>
            <a:ext cx="36599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考慮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2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是不是合成數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D14AB3E-2638-6695-2FC0-6A9320AFD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7921" y="2282216"/>
            <a:ext cx="35944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列舉一些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6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的倍數加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1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EDF10CE-D84C-AE57-5584-F8F12E550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4322" y="4076367"/>
            <a:ext cx="586639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sym typeface="Symbol" panose="05050102010706020507" pitchFamily="18" charset="2"/>
              </a:rPr>
              <a:t>可假設這兩個質數為具體的數，計算積，再判斷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AFCBAB06-5969-D121-7086-BC3230A038CC}"/>
              </a:ext>
            </a:extLst>
          </p:cNvPr>
          <p:cNvCxnSpPr/>
          <p:nvPr/>
        </p:nvCxnSpPr>
        <p:spPr>
          <a:xfrm>
            <a:off x="905521" y="2166805"/>
            <a:ext cx="3312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接點 16">
            <a:extLst>
              <a:ext uri="{FF2B5EF4-FFF2-40B4-BE49-F238E27FC236}">
                <a16:creationId xmlns:a16="http://schemas.microsoft.com/office/drawing/2014/main" id="{A60F05A6-E956-BE71-BA01-D98AFAE0F704}"/>
              </a:ext>
            </a:extLst>
          </p:cNvPr>
          <p:cNvCxnSpPr/>
          <p:nvPr/>
        </p:nvCxnSpPr>
        <p:spPr>
          <a:xfrm>
            <a:off x="905521" y="2742993"/>
            <a:ext cx="460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>
            <a:extLst>
              <a:ext uri="{FF2B5EF4-FFF2-40B4-BE49-F238E27FC236}">
                <a16:creationId xmlns:a16="http://schemas.microsoft.com/office/drawing/2014/main" id="{D6561B42-DC81-B7EA-1EF8-0037DF766DF2}"/>
              </a:ext>
            </a:extLst>
          </p:cNvPr>
          <p:cNvCxnSpPr/>
          <p:nvPr/>
        </p:nvCxnSpPr>
        <p:spPr>
          <a:xfrm>
            <a:off x="922159" y="3321522"/>
            <a:ext cx="3564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>
            <a:extLst>
              <a:ext uri="{FF2B5EF4-FFF2-40B4-BE49-F238E27FC236}">
                <a16:creationId xmlns:a16="http://schemas.microsoft.com/office/drawing/2014/main" id="{6C98AAFD-4789-133B-4821-2C6D4235684A}"/>
              </a:ext>
            </a:extLst>
          </p:cNvPr>
          <p:cNvCxnSpPr/>
          <p:nvPr/>
        </p:nvCxnSpPr>
        <p:spPr>
          <a:xfrm>
            <a:off x="922159" y="3898202"/>
            <a:ext cx="5976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CAF68726-B1C2-4063-B454-DE2DC5736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9354" y="1028766"/>
            <a:ext cx="351378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依次判斷每個選項</a:t>
            </a: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7" grpId="0" build="allAtOnce"/>
      <p:bldP spid="7" grpId="1" build="allAtOnce"/>
      <p:bldP spid="12" grpId="0" build="allAtOnce"/>
      <p:bldP spid="12" grpId="1" build="allAtOnce"/>
      <p:bldP spid="13" grpId="0" uiExpand="1" build="p"/>
      <p:bldP spid="13" grpId="1" build="p"/>
      <p:bldP spid="14" grpId="0" uiExpand="1" build="allAtOnce"/>
      <p:bldP spid="14" grpId="1" uiExpand="1" build="allAtOnce"/>
      <p:bldP spid="15" grpId="0" build="allAtOnce"/>
      <p:bldP spid="15" grpId="1" build="allAtOnce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2022-07-29T03:19:30Z</dcterms:created>
  <dcterms:modified xsi:type="dcterms:W3CDTF">2022-07-29T03:25:31Z</dcterms:modified>
</cp:coreProperties>
</file>