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CC00FF"/>
    <a:srgbClr val="99FF99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1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9408FE18-DE07-B33A-D470-53C62FB93A31}"/>
              </a:ext>
            </a:extLst>
          </p:cNvPr>
          <p:cNvSpPr/>
          <p:nvPr/>
        </p:nvSpPr>
        <p:spPr>
          <a:xfrm>
            <a:off x="5911514" y="1067375"/>
            <a:ext cx="504000" cy="432000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116F3D5-DE3D-9D3A-A914-0B69035763A3}"/>
              </a:ext>
            </a:extLst>
          </p:cNvPr>
          <p:cNvSpPr/>
          <p:nvPr/>
        </p:nvSpPr>
        <p:spPr>
          <a:xfrm>
            <a:off x="4040746" y="1067375"/>
            <a:ext cx="336883" cy="432000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DE40E9B-0DD9-DD38-3B13-2DBCF43FAA68}"/>
              </a:ext>
            </a:extLst>
          </p:cNvPr>
          <p:cNvSpPr/>
          <p:nvPr/>
        </p:nvSpPr>
        <p:spPr>
          <a:xfrm>
            <a:off x="6639827" y="1067375"/>
            <a:ext cx="336883" cy="4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413BEF2-D279-9CB5-B5A4-92D3FA77AF86}"/>
              </a:ext>
            </a:extLst>
          </p:cNvPr>
          <p:cNvSpPr/>
          <p:nvPr/>
        </p:nvSpPr>
        <p:spPr>
          <a:xfrm>
            <a:off x="3484346" y="1067375"/>
            <a:ext cx="336883" cy="4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314F42DE-FDA0-A35A-DFCC-A3E7117A6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7334767" cy="10310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623888" indent="-623888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2.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L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的所有因數是：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3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15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25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TW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L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下列哪一個是</a:t>
            </a:r>
            <a:r>
              <a:rPr lang="en-US" altLang="zh-TW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L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的倍數？</a:t>
            </a:r>
            <a:endParaRPr lang="en-US" altLang="zh-HK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B85E5E76-9CB7-F934-5321-6EE8EB08D1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42481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5  </a:t>
            </a:r>
            <a:r>
              <a:rPr lang="zh-TW" altLang="en-US" sz="3400" dirty="0"/>
              <a:t>倍數和因數</a:t>
            </a:r>
          </a:p>
        </p:txBody>
      </p:sp>
      <p:pic>
        <p:nvPicPr>
          <p:cNvPr id="4" name="Picture 120">
            <a:extLst>
              <a:ext uri="{FF2B5EF4-FFF2-40B4-BE49-F238E27FC236}">
                <a16:creationId xmlns:a16="http://schemas.microsoft.com/office/drawing/2014/main" id="{D77222A6-BA6F-1CD1-A493-E7DDC85E8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778" y="288384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>
            <a:extLst>
              <a:ext uri="{FF2B5EF4-FFF2-40B4-BE49-F238E27FC236}">
                <a16:creationId xmlns:a16="http://schemas.microsoft.com/office/drawing/2014/main" id="{F2E4C545-1210-CCDD-A120-DF82BEE49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116" y="2218574"/>
            <a:ext cx="184183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623888" indent="-623888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A. 275</a:t>
            </a:r>
            <a:endParaRPr lang="en-US" altLang="zh-HK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832898E6-05CE-7581-9A35-67D32244A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9938" y="2218574"/>
            <a:ext cx="184183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623888" indent="-623888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B. 150</a:t>
            </a:r>
            <a:endParaRPr lang="en-US" altLang="zh-HK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47AA606A-4293-ED87-86A6-FCA815EC4E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116" y="2825432"/>
            <a:ext cx="184183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623888" indent="-623888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C. 45</a:t>
            </a:r>
            <a:endParaRPr lang="en-US" altLang="zh-HK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FE6F82F2-5554-B13E-7184-49402DE0B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9938" y="2825432"/>
            <a:ext cx="184183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623888" indent="-623888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D. 25</a:t>
            </a:r>
            <a:endParaRPr lang="en-US" altLang="zh-HK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9AA950F-992E-A70F-89A2-F7FB40B2F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871" y="3435296"/>
            <a:ext cx="5492866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1</a:t>
            </a:r>
            <a:r>
              <a:rPr lang="en-US" altLang="zh-CN" sz="2800" b="0" dirty="0">
                <a:solidFill>
                  <a:srgbClr val="0066FF"/>
                </a:solidFill>
                <a:latin typeface="+mn-ea"/>
                <a:ea typeface="+mn-ea"/>
                <a:cs typeface="Arial" panose="020B0604020202020204" pitchFamily="34" charset="0"/>
              </a:rPr>
              <a:t>×</a:t>
            </a:r>
            <a:r>
              <a:rPr lang="en-US" altLang="zh-TW" sz="2800" b="0" i="1" dirty="0">
                <a:solidFill>
                  <a:srgbClr val="0066FF"/>
                </a:solidFill>
                <a:ea typeface="標楷體" panose="03000509000000000000" pitchFamily="65" charset="-120"/>
              </a:rPr>
              <a:t>L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= 3</a:t>
            </a:r>
            <a:r>
              <a:rPr lang="en-US" altLang="zh-CN" sz="2800" b="0" dirty="0">
                <a:solidFill>
                  <a:srgbClr val="0066FF"/>
                </a:solidFill>
                <a:latin typeface="+mn-ea"/>
                <a:ea typeface="+mn-ea"/>
              </a:rPr>
              <a:t>×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25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先找出</a:t>
            </a:r>
            <a:r>
              <a:rPr lang="en-US" altLang="zh-TW" sz="2800" b="0" i="1" dirty="0">
                <a:solidFill>
                  <a:srgbClr val="0066FF"/>
                </a:solidFill>
                <a:ea typeface="標楷體" panose="03000509000000000000" pitchFamily="65" charset="-120"/>
              </a:rPr>
              <a:t>L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的值，再列出</a:t>
            </a:r>
            <a:r>
              <a:rPr lang="en-US" altLang="zh-TW" sz="2800" b="0" i="1" dirty="0">
                <a:solidFill>
                  <a:srgbClr val="0066FF"/>
                </a:solidFill>
                <a:ea typeface="標楷體" panose="03000509000000000000" pitchFamily="65" charset="-120"/>
              </a:rPr>
              <a:t>L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的倍數。</a:t>
            </a:r>
            <a:endParaRPr lang="zh-TW" altLang="en-US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6" grpId="0" animBg="1"/>
      <p:bldP spid="15" grpId="0" animBg="1"/>
      <p:bldP spid="11" grpId="0" uiExpand="1" build="p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63</Words>
  <Application>Microsoft Office PowerPoint</Application>
  <PresentationFormat>如螢幕大小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等线</vt:lpstr>
      <vt:lpstr>Arial</vt:lpstr>
      <vt:lpstr>Calibri</vt:lpstr>
      <vt:lpstr>Calibri Light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Dora Lin</dc:creator>
  <cp:lastModifiedBy>Dora Lin</cp:lastModifiedBy>
  <cp:revision>7</cp:revision>
  <dcterms:created xsi:type="dcterms:W3CDTF">2022-05-07T04:01:43Z</dcterms:created>
  <dcterms:modified xsi:type="dcterms:W3CDTF">2022-05-10T07:35:00Z</dcterms:modified>
</cp:coreProperties>
</file>