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3EB"/>
    <a:srgbClr val="FFA3E0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BF192740-782B-450E-A039-06F92E135475}"/>
              </a:ext>
            </a:extLst>
          </p:cNvPr>
          <p:cNvSpPr/>
          <p:nvPr/>
        </p:nvSpPr>
        <p:spPr>
          <a:xfrm>
            <a:off x="1267618" y="3114483"/>
            <a:ext cx="792000" cy="468000"/>
          </a:xfrm>
          <a:prstGeom prst="rect">
            <a:avLst/>
          </a:prstGeom>
          <a:solidFill>
            <a:srgbClr val="FF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336988-E377-EE9D-F18A-6AAA2DFB3512}"/>
              </a:ext>
            </a:extLst>
          </p:cNvPr>
          <p:cNvSpPr/>
          <p:nvPr/>
        </p:nvSpPr>
        <p:spPr>
          <a:xfrm>
            <a:off x="7315199" y="2684921"/>
            <a:ext cx="792000" cy="468000"/>
          </a:xfrm>
          <a:prstGeom prst="rect">
            <a:avLst/>
          </a:prstGeom>
          <a:solidFill>
            <a:srgbClr val="FFB3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C2AE4C6F-8AF2-D86A-60C3-7F64AE325C06}"/>
              </a:ext>
            </a:extLst>
          </p:cNvPr>
          <p:cNvGrpSpPr/>
          <p:nvPr/>
        </p:nvGrpSpPr>
        <p:grpSpPr>
          <a:xfrm>
            <a:off x="850900" y="2622777"/>
            <a:ext cx="7840713" cy="2249107"/>
            <a:chOff x="850900" y="2764821"/>
            <a:chExt cx="7840713" cy="2249107"/>
          </a:xfrm>
        </p:grpSpPr>
        <p:sp>
          <p:nvSpPr>
            <p:cNvPr id="24" name="Text Box 5">
              <a:extLst>
                <a:ext uri="{FF2B5EF4-FFF2-40B4-BE49-F238E27FC236}">
                  <a16:creationId xmlns:a16="http://schemas.microsoft.com/office/drawing/2014/main" id="{32CFEBA0-C2DB-708A-82AF-1EC5123F1C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8863" y="3867805"/>
              <a:ext cx="189838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3888" indent="-623888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Aft>
                  <a:spcPts val="1200"/>
                </a:spcAft>
                <a:defRPr/>
              </a:pPr>
              <a:r>
                <a:rPr lang="zh-TW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A. </a:t>
              </a:r>
              <a:r>
                <a:rPr lang="zh-HK" altLang="en-US" sz="2800" b="0" dirty="0">
                  <a:solidFill>
                    <a:srgbClr val="00B0F0"/>
                  </a:solidFill>
                  <a:ea typeface="標楷體" panose="03000509000000000000" pitchFamily="65" charset="-120"/>
                  <a:cs typeface="Arial" panose="020B0604020202020204" pitchFamily="34" charset="0"/>
                  <a:sym typeface="Wingdings 2" panose="05020102010507070707" pitchFamily="18" charset="2"/>
                </a:rPr>
                <a:t></a:t>
              </a:r>
              <a:r>
                <a:rPr lang="zh-HK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= 1</a:t>
              </a:r>
              <a:endPara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25" name="Text Box 5">
              <a:extLst>
                <a:ext uri="{FF2B5EF4-FFF2-40B4-BE49-F238E27FC236}">
                  <a16:creationId xmlns:a16="http://schemas.microsoft.com/office/drawing/2014/main" id="{7A91F421-1297-4F9D-CE81-37F892E1AD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0900" y="2764821"/>
              <a:ext cx="784071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3888" indent="-623888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indent="0" eaLnBrk="1" hangingPunct="1">
                <a:spcAft>
                  <a:spcPts val="1800"/>
                </a:spcAft>
                <a:defRPr/>
              </a:pP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下列哪一個選項能使上面的算式得出一個</a:t>
              </a:r>
              <a:r>
                <a:rPr lang="zh-TW" altLang="en-US" sz="2800" u="sng" dirty="0">
                  <a:ea typeface="標楷體" panose="03000509000000000000" pitchFamily="65" charset="-120"/>
                  <a:cs typeface="Arial" panose="020B0604020202020204" pitchFamily="34" charset="0"/>
                </a:rPr>
                <a:t>最大</a:t>
              </a:r>
              <a:br>
                <a:rPr lang="zh-TW" altLang="en-US" sz="2800" u="sng" dirty="0">
                  <a:ea typeface="標楷體" panose="03000509000000000000" pitchFamily="65" charset="-120"/>
                  <a:cs typeface="Arial" panose="020B0604020202020204" pitchFamily="34" charset="0"/>
                </a:rPr>
              </a:br>
              <a:r>
                <a:rPr lang="zh-TW" altLang="en-US" sz="2800" u="sng" dirty="0">
                  <a:ea typeface="標楷體" panose="03000509000000000000" pitchFamily="65" charset="-120"/>
                  <a:cs typeface="Arial" panose="020B0604020202020204" pitchFamily="34" charset="0"/>
                </a:rPr>
                <a:t>的</a:t>
              </a:r>
              <a:r>
                <a:rPr lang="zh-CN" altLang="en-US" sz="2800" u="sng" dirty="0">
                  <a:ea typeface="標楷體" panose="03000509000000000000" pitchFamily="65" charset="-120"/>
                  <a:cs typeface="Arial" panose="020B0604020202020204" pitchFamily="34" charset="0"/>
                </a:rPr>
                <a:t>偶</a:t>
              </a:r>
              <a:r>
                <a:rPr lang="zh-TW" altLang="en-US" sz="2800" u="sng" dirty="0">
                  <a:ea typeface="標楷體" panose="03000509000000000000" pitchFamily="65" charset="-120"/>
                  <a:cs typeface="Arial" panose="020B0604020202020204" pitchFamily="34" charset="0"/>
                </a:rPr>
                <a:t>數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？</a:t>
              </a:r>
              <a:endPara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26" name="Text Box 5">
              <a:extLst>
                <a:ext uri="{FF2B5EF4-FFF2-40B4-BE49-F238E27FC236}">
                  <a16:creationId xmlns:a16="http://schemas.microsoft.com/office/drawing/2014/main" id="{F15C7E4A-F98B-651F-EC3D-33E037DE47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5874" y="4490708"/>
              <a:ext cx="213161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3888" indent="-623888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Aft>
                  <a:spcPts val="1200"/>
                </a:spcAft>
                <a:defRPr/>
              </a:pPr>
              <a:r>
                <a:rPr lang="zh-TW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D. </a:t>
              </a:r>
              <a:r>
                <a:rPr lang="zh-HK" altLang="en-US" sz="2800" b="0" dirty="0">
                  <a:solidFill>
                    <a:srgbClr val="00B0F0"/>
                  </a:solidFill>
                  <a:ea typeface="標楷體" panose="03000509000000000000" pitchFamily="65" charset="-120"/>
                  <a:cs typeface="Arial" panose="020B0604020202020204" pitchFamily="34" charset="0"/>
                  <a:sym typeface="Wingdings 2" panose="05020102010507070707" pitchFamily="18" charset="2"/>
                </a:rPr>
                <a:t></a:t>
              </a:r>
              <a:r>
                <a:rPr lang="zh-HK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= 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9</a:t>
              </a:r>
              <a:endPara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27" name="Text Box 5">
              <a:extLst>
                <a:ext uri="{FF2B5EF4-FFF2-40B4-BE49-F238E27FC236}">
                  <a16:creationId xmlns:a16="http://schemas.microsoft.com/office/drawing/2014/main" id="{D7E10044-9D07-81F5-6A40-265B6518F9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5874" y="3867805"/>
              <a:ext cx="20341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3888" indent="-623888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Aft>
                  <a:spcPts val="1200"/>
                </a:spcAft>
                <a:defRPr/>
              </a:pPr>
              <a:r>
                <a:rPr lang="zh-TW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B. </a:t>
              </a:r>
              <a:r>
                <a:rPr lang="zh-HK" altLang="en-US" sz="2800" b="0" dirty="0">
                  <a:solidFill>
                    <a:srgbClr val="00B0F0"/>
                  </a:solidFill>
                  <a:ea typeface="標楷體" panose="03000509000000000000" pitchFamily="65" charset="-120"/>
                  <a:cs typeface="Arial" panose="020B0604020202020204" pitchFamily="34" charset="0"/>
                  <a:sym typeface="Wingdings 2" panose="05020102010507070707" pitchFamily="18" charset="2"/>
                </a:rPr>
                <a:t></a:t>
              </a:r>
              <a:r>
                <a:rPr lang="zh-HK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= 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2</a:t>
              </a:r>
              <a:endPara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sp>
          <p:nvSpPr>
            <p:cNvPr id="28" name="Text Box 5">
              <a:extLst>
                <a:ext uri="{FF2B5EF4-FFF2-40B4-BE49-F238E27FC236}">
                  <a16:creationId xmlns:a16="http://schemas.microsoft.com/office/drawing/2014/main" id="{E6B08D0A-3B5A-342C-DCEC-18F37A1018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8863" y="4490708"/>
              <a:ext cx="195087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3888" indent="-623888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spcAft>
                  <a:spcPts val="1200"/>
                </a:spcAft>
                <a:defRPr/>
              </a:pPr>
              <a:r>
                <a:rPr lang="zh-TW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C. </a:t>
              </a:r>
              <a:r>
                <a:rPr lang="zh-HK" altLang="en-US" sz="2800" b="0" dirty="0">
                  <a:solidFill>
                    <a:srgbClr val="00B0F0"/>
                  </a:solidFill>
                  <a:ea typeface="標楷體" panose="03000509000000000000" pitchFamily="65" charset="-120"/>
                  <a:cs typeface="Arial" panose="020B0604020202020204" pitchFamily="34" charset="0"/>
                  <a:sym typeface="Wingdings 2" panose="05020102010507070707" pitchFamily="18" charset="2"/>
                </a:rPr>
                <a:t></a:t>
              </a:r>
              <a:r>
                <a:rPr lang="zh-HK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= 8</a:t>
              </a:r>
              <a:endPara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sp>
        <p:nvSpPr>
          <p:cNvPr id="2" name="Text Box 5">
            <a:extLst>
              <a:ext uri="{FF2B5EF4-FFF2-40B4-BE49-F238E27FC236}">
                <a16:creationId xmlns:a16="http://schemas.microsoft.com/office/drawing/2014/main" id="{538F4F6C-E441-4CA4-792C-7E10439D6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4" y="1022350"/>
            <a:ext cx="1293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3.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3C78B882-970B-2B98-9121-A8AF7D590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25193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/>
              <a:t>單元</a:t>
            </a:r>
            <a:r>
              <a:rPr lang="en-US" altLang="zh-TW" sz="3400"/>
              <a:t>1  </a:t>
            </a:r>
            <a:r>
              <a:rPr lang="zh-TW" altLang="en-US" sz="3400"/>
              <a:t>乘法</a:t>
            </a:r>
          </a:p>
        </p:txBody>
      </p:sp>
      <p:pic>
        <p:nvPicPr>
          <p:cNvPr id="5" name="Picture 120">
            <a:extLst>
              <a:ext uri="{FF2B5EF4-FFF2-40B4-BE49-F238E27FC236}">
                <a16:creationId xmlns:a16="http://schemas.microsoft.com/office/drawing/2014/main" id="{BE0EA869-32B6-EBFB-DD48-0E7170453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280731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5">
            <a:extLst>
              <a:ext uri="{FF2B5EF4-FFF2-40B4-BE49-F238E27FC236}">
                <a16:creationId xmlns:a16="http://schemas.microsoft.com/office/drawing/2014/main" id="{72E62A70-584C-5563-0B26-0DA0E13224E9}"/>
              </a:ext>
            </a:extLst>
          </p:cNvPr>
          <p:cNvGrpSpPr>
            <a:grpSpLocks/>
          </p:cNvGrpSpPr>
          <p:nvPr/>
        </p:nvGrpSpPr>
        <p:grpSpPr bwMode="auto">
          <a:xfrm>
            <a:off x="4896497" y="1109036"/>
            <a:ext cx="2600325" cy="1223962"/>
            <a:chOff x="576" y="2352"/>
            <a:chExt cx="1467" cy="771"/>
          </a:xfrm>
        </p:grpSpPr>
        <p:sp>
          <p:nvSpPr>
            <p:cNvPr id="8" name="Rounded Rectangle 9">
              <a:extLst>
                <a:ext uri="{FF2B5EF4-FFF2-40B4-BE49-F238E27FC236}">
                  <a16:creationId xmlns:a16="http://schemas.microsoft.com/office/drawing/2014/main" id="{3A7B6407-A7EC-6BF3-4BA1-D34252542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472"/>
              <a:ext cx="1467" cy="651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CN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偶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數 </a:t>
              </a:r>
              <a:r>
                <a:rPr lang="en-US" altLang="zh-TW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=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 </a:t>
              </a:r>
              <a:r>
                <a:rPr lang="zh-CN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奇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數</a:t>
              </a:r>
              <a:r>
                <a:rPr lang="en-US" altLang="zh-TW" sz="2200" b="0" dirty="0">
                  <a:solidFill>
                    <a:srgbClr val="00666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Symbol" panose="05050102010706020507" pitchFamily="18" charset="2"/>
                </a:rPr>
                <a:t></a:t>
              </a:r>
              <a:r>
                <a:rPr lang="zh-CN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偶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數</a:t>
              </a:r>
              <a:endParaRPr lang="en-US" altLang="zh-TW" sz="2200" b="0" dirty="0">
                <a:solidFill>
                  <a:srgbClr val="006666"/>
                </a:solidFill>
                <a:cs typeface="Arial" panose="020B0604020202020204" pitchFamily="34" charset="0"/>
              </a:endParaRPr>
            </a:p>
            <a:p>
              <a:pPr eaLnBrk="1" hangingPunct="1"/>
              <a:r>
                <a:rPr lang="zh-CN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偶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數 </a:t>
              </a:r>
              <a:r>
                <a:rPr lang="en-US" altLang="zh-TW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=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 </a:t>
              </a:r>
              <a:r>
                <a:rPr lang="zh-CN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偶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數</a:t>
              </a:r>
              <a:r>
                <a:rPr lang="en-US" altLang="zh-TW" sz="2200" b="0" dirty="0">
                  <a:solidFill>
                    <a:srgbClr val="006666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Symbol" panose="05050102010706020507" pitchFamily="18" charset="2"/>
                </a:rPr>
                <a:t></a:t>
              </a:r>
              <a:r>
                <a:rPr lang="zh-CN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偶</a:t>
              </a:r>
              <a:r>
                <a:rPr lang="zh-TW" altLang="en-US" sz="2200" b="0" dirty="0">
                  <a:solidFill>
                    <a:srgbClr val="006666"/>
                  </a:solidFill>
                  <a:cs typeface="Arial" panose="020B0604020202020204" pitchFamily="34" charset="0"/>
                </a:rPr>
                <a:t>數</a:t>
              </a:r>
              <a:endParaRPr lang="en-US" altLang="zh-TW" sz="2200" b="0" dirty="0">
                <a:solidFill>
                  <a:srgbClr val="006666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Rounded Rectangle 10">
              <a:extLst>
                <a:ext uri="{FF2B5EF4-FFF2-40B4-BE49-F238E27FC236}">
                  <a16:creationId xmlns:a16="http://schemas.microsoft.com/office/drawing/2014/main" id="{946A4CF6-DDC7-E3CF-37F9-15B9CF5DA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2352"/>
              <a:ext cx="536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ts val="2400"/>
                </a:lnSpc>
              </a:pPr>
              <a:r>
                <a:rPr lang="zh-TW" altLang="en-US" sz="2200">
                  <a:solidFill>
                    <a:srgbClr val="FFFF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提示</a:t>
              </a:r>
            </a:p>
          </p:txBody>
        </p:sp>
      </p:grpSp>
      <p:grpSp>
        <p:nvGrpSpPr>
          <p:cNvPr id="10" name="组合 3">
            <a:extLst>
              <a:ext uri="{FF2B5EF4-FFF2-40B4-BE49-F238E27FC236}">
                <a16:creationId xmlns:a16="http://schemas.microsoft.com/office/drawing/2014/main" id="{C28C9B3E-D0B5-0C49-68D7-A6ABB24F0F2A}"/>
              </a:ext>
            </a:extLst>
          </p:cNvPr>
          <p:cNvGrpSpPr>
            <a:grpSpLocks/>
          </p:cNvGrpSpPr>
          <p:nvPr/>
        </p:nvGrpSpPr>
        <p:grpSpPr bwMode="auto">
          <a:xfrm>
            <a:off x="2310923" y="1175457"/>
            <a:ext cx="1944687" cy="1187450"/>
            <a:chOff x="2195736" y="1228960"/>
            <a:chExt cx="1944687" cy="1187450"/>
          </a:xfrm>
        </p:grpSpPr>
        <p:sp>
          <p:nvSpPr>
            <p:cNvPr id="11" name="八边形 7">
              <a:extLst>
                <a:ext uri="{FF2B5EF4-FFF2-40B4-BE49-F238E27FC236}">
                  <a16:creationId xmlns:a16="http://schemas.microsoft.com/office/drawing/2014/main" id="{26D1E14E-83FD-8A3A-5FA1-7F5D1B018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5736" y="1228960"/>
              <a:ext cx="1944687" cy="1187450"/>
            </a:xfrm>
            <a:prstGeom prst="octagon">
              <a:avLst>
                <a:gd name="adj" fmla="val 13583"/>
              </a:avLst>
            </a:prstGeom>
            <a:noFill/>
            <a:ln w="76200" cmpd="dbl" algn="ctr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endParaRPr lang="zh-HK" altLang="en-US"/>
            </a:p>
          </p:txBody>
        </p:sp>
        <p:sp>
          <p:nvSpPr>
            <p:cNvPr id="12" name="矩形 4">
              <a:extLst>
                <a:ext uri="{FF2B5EF4-FFF2-40B4-BE49-F238E27FC236}">
                  <a16:creationId xmlns:a16="http://schemas.microsoft.com/office/drawing/2014/main" id="{EFF6C660-4F23-200B-6D1B-93B963F3B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986" y="1316273"/>
              <a:ext cx="157321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   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2 6 5</a:t>
              </a:r>
              <a:b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</a:b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  <a:sym typeface="Symbol" panose="05050102010706020507" pitchFamily="18" charset="2"/>
                </a:rPr>
                <a:t>×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   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1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  <a:r>
                <a:rPr lang="zh-HK" altLang="en-US" sz="2800" b="0" dirty="0">
                  <a:solidFill>
                    <a:srgbClr val="00B0F0"/>
                  </a:solidFill>
                  <a:ea typeface="標楷體" panose="03000509000000000000" pitchFamily="65" charset="-120"/>
                  <a:cs typeface="Arial" panose="020B0604020202020204" pitchFamily="34" charset="0"/>
                  <a:sym typeface="Wingdings 2" panose="05020102010507070707" pitchFamily="18" charset="2"/>
                </a:rPr>
                <a:t></a:t>
              </a:r>
              <a:r>
                <a:rPr lang="en-US" altLang="zh-HK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  <a:endParaRPr lang="zh-HK" altLang="en-US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cxnSp>
          <p:nvCxnSpPr>
            <p:cNvPr id="13" name="直接连接符 6">
              <a:extLst>
                <a:ext uri="{FF2B5EF4-FFF2-40B4-BE49-F238E27FC236}">
                  <a16:creationId xmlns:a16="http://schemas.microsoft.com/office/drawing/2014/main" id="{C4FEB633-803E-F4F1-2900-0AA0D857BA1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56073" y="2210035"/>
              <a:ext cx="1597025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id="{3E4EF208-6602-0A29-B971-0F857A4CC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826" y="4971567"/>
            <a:ext cx="7068027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先根據題目要求判斷</a:t>
            </a:r>
            <a:r>
              <a:rPr lang="zh-HK" altLang="en-US" sz="2800" b="0" dirty="0">
                <a:solidFill>
                  <a:srgbClr val="00B0F0"/>
                </a:solidFill>
                <a:ea typeface="標楷體" panose="03000509000000000000" pitchFamily="65" charset="-120"/>
                <a:cs typeface="Arial" panose="020B0604020202020204" pitchFamily="34" charset="0"/>
                <a:sym typeface="Wingdings 2" panose="05020102010507070707" pitchFamily="18" charset="2"/>
              </a:rPr>
              <a:t>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是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奇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數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還是偶數。</a:t>
            </a:r>
            <a:endParaRPr lang="en-US" altLang="zh-CN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  <a:p>
            <a:pPr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</a:rPr>
              <a:t>相乘的數越大，結果越大。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19" grpId="0" uiExpand="1" build="allAtOnce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100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2022-07-28T07:21:08Z</dcterms:created>
  <dcterms:modified xsi:type="dcterms:W3CDTF">2022-07-28T07:21:10Z</dcterms:modified>
</cp:coreProperties>
</file>