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6E504E90-4BF4-0ACA-09A5-85C47D00A8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2629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0463" indent="-11604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8. (a)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學校購入了一些練習簿，如果把練習簿平均分給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人或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28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人都剛好分完，這些練習簿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ct val="54000"/>
              </a:spcAft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最少有多少本？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5CBD130A-5D6A-35DF-9186-4E0160FA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6  </a:t>
            </a:r>
            <a:r>
              <a:rPr lang="zh-TW" altLang="en-US" sz="3400" dirty="0"/>
              <a:t>公倍數和公因數</a:t>
            </a:r>
          </a:p>
        </p:txBody>
      </p:sp>
      <p:sp>
        <p:nvSpPr>
          <p:cNvPr id="4" name="Line 159">
            <a:extLst>
              <a:ext uri="{FF2B5EF4-FFF2-40B4-BE49-F238E27FC236}">
                <a16:creationId xmlns:a16="http://schemas.microsoft.com/office/drawing/2014/main" id="{7BACFB15-1C9E-8A54-9F91-E4C4D1AADF9B}"/>
              </a:ext>
            </a:extLst>
          </p:cNvPr>
          <p:cNvSpPr>
            <a:spLocks noChangeShapeType="1"/>
          </p:cNvSpPr>
          <p:nvPr/>
        </p:nvSpPr>
        <p:spPr bwMode="auto">
          <a:xfrm>
            <a:off x="1492250" y="1914525"/>
            <a:ext cx="4297363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333C5E7-B145-5ED0-6B99-7157AF5E4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3163" y="2565400"/>
            <a:ext cx="3743325" cy="503238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TW" altLang="en-US" sz="2800" b="0" u="sng" dirty="0">
                <a:ea typeface="SimSun" panose="02010600030101010101" pitchFamily="2" charset="-122"/>
              </a:rPr>
              <a:t>                </a:t>
            </a:r>
            <a:r>
              <a:rPr lang="zh-TW" altLang="en-US" sz="2800" b="0" dirty="0">
                <a:latin typeface="標楷體" panose="03000509000000000000" pitchFamily="65" charset="-120"/>
                <a:ea typeface="標楷體" panose="03000509000000000000" pitchFamily="65" charset="-120"/>
              </a:rPr>
              <a:t>本</a:t>
            </a:r>
            <a:endParaRPr lang="zh-TW" altLang="en-US" sz="2800" b="0" dirty="0">
              <a:ea typeface="標楷體" panose="03000509000000000000" pitchFamily="65" charset="-120"/>
            </a:endParaRP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65007D6B-CB9B-2272-82EC-FF9F05203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888" y="3741738"/>
            <a:ext cx="5745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即求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24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和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28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的最小公倍數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(L.C.M.)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。</a:t>
            </a:r>
          </a:p>
        </p:txBody>
      </p:sp>
      <p:grpSp>
        <p:nvGrpSpPr>
          <p:cNvPr id="17" name="Group 15">
            <a:extLst>
              <a:ext uri="{FF2B5EF4-FFF2-40B4-BE49-F238E27FC236}">
                <a16:creationId xmlns:a16="http://schemas.microsoft.com/office/drawing/2014/main" id="{F42ABFF3-1029-3D7D-E233-02007826FCD8}"/>
              </a:ext>
            </a:extLst>
          </p:cNvPr>
          <p:cNvGrpSpPr>
            <a:grpSpLocks/>
          </p:cNvGrpSpPr>
          <p:nvPr/>
        </p:nvGrpSpPr>
        <p:grpSpPr bwMode="auto">
          <a:xfrm>
            <a:off x="6664325" y="2689225"/>
            <a:ext cx="2011363" cy="1171575"/>
            <a:chOff x="576" y="2310"/>
            <a:chExt cx="1135" cy="738"/>
          </a:xfrm>
        </p:grpSpPr>
        <p:sp>
          <p:nvSpPr>
            <p:cNvPr id="18" name="Rounded Rectangle 9">
              <a:extLst>
                <a:ext uri="{FF2B5EF4-FFF2-40B4-BE49-F238E27FC236}">
                  <a16:creationId xmlns:a16="http://schemas.microsoft.com/office/drawing/2014/main" id="{B6FE4396-62FC-03EA-5D4E-1D08085FFB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472"/>
              <a:ext cx="1135" cy="576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CN" altLang="en-US" sz="2200" b="0">
                  <a:solidFill>
                    <a:srgbClr val="006666"/>
                  </a:solidFill>
                  <a:cs typeface="Arial" panose="020B0604020202020204" pitchFamily="34" charset="0"/>
                </a:rPr>
                <a:t>可用短除法求最小公倍數。</a:t>
              </a:r>
              <a:endParaRPr lang="en-US" altLang="zh-TW" sz="2200" b="0">
                <a:solidFill>
                  <a:srgbClr val="006666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Rounded Rectangle 10">
              <a:extLst>
                <a:ext uri="{FF2B5EF4-FFF2-40B4-BE49-F238E27FC236}">
                  <a16:creationId xmlns:a16="http://schemas.microsoft.com/office/drawing/2014/main" id="{75B0C8C9-C048-AF49-ECA3-3B1664D5E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" y="2310"/>
              <a:ext cx="537" cy="185"/>
            </a:xfrm>
            <a:prstGeom prst="roundRect">
              <a:avLst>
                <a:gd name="adj" fmla="val 16667"/>
              </a:avLst>
            </a:prstGeom>
            <a:solidFill>
              <a:srgbClr val="006666"/>
            </a:solidFill>
            <a:ln w="25400" algn="ctr">
              <a:solidFill>
                <a:srgbClr val="006666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ts val="2400"/>
                </a:lnSpc>
              </a:pPr>
              <a:r>
                <a:rPr lang="zh-TW" altLang="en-US" sz="2200">
                  <a:solidFill>
                    <a:srgbClr val="FFFF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提示</a:t>
              </a:r>
            </a:p>
          </p:txBody>
        </p:sp>
      </p:grpSp>
      <p:sp>
        <p:nvSpPr>
          <p:cNvPr id="20" name="Text Box 8">
            <a:extLst>
              <a:ext uri="{FF2B5EF4-FFF2-40B4-BE49-F238E27FC236}">
                <a16:creationId xmlns:a16="http://schemas.microsoft.com/office/drawing/2014/main" id="{A83FD706-71C6-9EAC-D9FE-9A52A4EB89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0300" y="3135313"/>
            <a:ext cx="5521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練習簿的數目是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24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和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28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的公倍數。</a:t>
            </a:r>
          </a:p>
        </p:txBody>
      </p:sp>
      <p:sp>
        <p:nvSpPr>
          <p:cNvPr id="21" name="Line 159">
            <a:extLst>
              <a:ext uri="{FF2B5EF4-FFF2-40B4-BE49-F238E27FC236}">
                <a16:creationId xmlns:a16="http://schemas.microsoft.com/office/drawing/2014/main" id="{F2DC4D6D-4E04-0175-BBAE-8E0448187A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6375" y="2371725"/>
            <a:ext cx="639763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F2F512D8-5DE7-00D3-A963-49184297D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4216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0463" indent="-11604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8. (b)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每本練習簿有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32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頁，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明欣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每次作文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需用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頁，即一本練習簿共可用作作文多少次？</a:t>
            </a:r>
            <a:b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 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B2486CBB-17FE-78EA-4EB4-41A349EEC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6  </a:t>
            </a:r>
            <a:r>
              <a:rPr lang="zh-TW" altLang="en-US" sz="3400" dirty="0"/>
              <a:t>公倍數和公因數</a:t>
            </a:r>
          </a:p>
        </p:txBody>
      </p:sp>
      <p:sp>
        <p:nvSpPr>
          <p:cNvPr id="4" name="Line 152">
            <a:extLst>
              <a:ext uri="{FF2B5EF4-FFF2-40B4-BE49-F238E27FC236}">
                <a16:creationId xmlns:a16="http://schemas.microsoft.com/office/drawing/2014/main" id="{C2BD654A-6AC5-9ABE-82AD-313B5423973D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6550" y="1481138"/>
            <a:ext cx="295275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59">
            <a:extLst>
              <a:ext uri="{FF2B5EF4-FFF2-40B4-BE49-F238E27FC236}">
                <a16:creationId xmlns:a16="http://schemas.microsoft.com/office/drawing/2014/main" id="{6335B771-EC4F-65FC-E3BC-7AE704A33995}"/>
              </a:ext>
            </a:extLst>
          </p:cNvPr>
          <p:cNvSpPr>
            <a:spLocks noChangeShapeType="1"/>
          </p:cNvSpPr>
          <p:nvPr/>
        </p:nvSpPr>
        <p:spPr bwMode="auto">
          <a:xfrm>
            <a:off x="1457325" y="1492250"/>
            <a:ext cx="2808288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7F612EF-865D-45E0-1FD9-96ACB0057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3163" y="2565400"/>
            <a:ext cx="3743325" cy="503238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CN" altLang="en-US" sz="2800" b="0" u="sng" dirty="0">
                <a:ea typeface="SimSun" panose="02010600030101010101" pitchFamily="2" charset="-122"/>
              </a:rPr>
              <a:t>   </a:t>
            </a:r>
            <a:r>
              <a:rPr lang="zh-TW" altLang="en-US" sz="2800" b="0" u="sng" dirty="0">
                <a:ea typeface="SimSun" panose="02010600030101010101" pitchFamily="2" charset="-122"/>
              </a:rPr>
              <a:t>             </a:t>
            </a:r>
            <a:r>
              <a:rPr lang="zh-TW" altLang="en-US" sz="2800" b="0" dirty="0">
                <a:latin typeface="標楷體" panose="03000509000000000000" pitchFamily="65" charset="-120"/>
                <a:ea typeface="標楷體" panose="03000509000000000000" pitchFamily="65" charset="-120"/>
              </a:rPr>
              <a:t>次</a:t>
            </a:r>
            <a:endParaRPr lang="zh-TW" altLang="en-US" sz="2800" b="0" dirty="0">
              <a:ea typeface="標楷體" panose="03000509000000000000" pitchFamily="65" charset="-120"/>
            </a:endParaRP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08BE7E8C-0F3C-8579-9656-F128908EF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8310" y="3266143"/>
            <a:ext cx="73542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共可作文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的次數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總頁數</a:t>
            </a:r>
            <a:r>
              <a:rPr lang="en-US" altLang="zh-HK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÷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每次作文的頁數</a:t>
            </a:r>
            <a:endParaRPr lang="en-US" altLang="zh-HK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85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191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標楷體</vt:lpstr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2022-07-29T03:45:45Z</dcterms:created>
  <dcterms:modified xsi:type="dcterms:W3CDTF">2022-07-29T03:45:47Z</dcterms:modified>
</cp:coreProperties>
</file>