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A7E5"/>
    <a:srgbClr val="FF8FB4"/>
    <a:srgbClr val="62E4B9"/>
    <a:srgbClr val="47FFA3"/>
    <a:srgbClr val="B4DE86"/>
    <a:srgbClr val="FFD653"/>
    <a:srgbClr val="FF9B57"/>
    <a:srgbClr val="0066FF"/>
    <a:srgbClr val="CC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E75014B3-6968-9699-7D66-FEA6024F10EA}"/>
              </a:ext>
            </a:extLst>
          </p:cNvPr>
          <p:cNvSpPr/>
          <p:nvPr/>
        </p:nvSpPr>
        <p:spPr>
          <a:xfrm>
            <a:off x="3955983" y="1089725"/>
            <a:ext cx="720000" cy="43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145BDF22-A08D-E0E4-BA43-5EC951057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528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160463" indent="-11604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用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組成一個最大的三位數，且該數是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的倍數，每個數字不可重複使用。該三位數和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H.C.F.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是多少？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3DB4FD8F-FFAB-2C84-3174-9579E5846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6  </a:t>
            </a:r>
            <a:r>
              <a:rPr lang="zh-TW" altLang="en-US" sz="3400" dirty="0"/>
              <a:t>公倍數和公因數</a:t>
            </a: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id="{81188837-3719-7098-D6A7-2BF4C2E36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315" y="3499887"/>
            <a:ext cx="54445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將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組成的三位數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按大小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排列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C68C23AB-685E-5018-C986-AAEF082C52B3}"/>
              </a:ext>
            </a:extLst>
          </p:cNvPr>
          <p:cNvGrpSpPr/>
          <p:nvPr/>
        </p:nvGrpSpPr>
        <p:grpSpPr>
          <a:xfrm>
            <a:off x="751773" y="2427902"/>
            <a:ext cx="7540961" cy="1151737"/>
            <a:chOff x="751773" y="2427902"/>
            <a:chExt cx="7540961" cy="1151737"/>
          </a:xfrm>
        </p:grpSpPr>
        <p:sp>
          <p:nvSpPr>
            <p:cNvPr id="5" name="Text Box 5">
              <a:extLst>
                <a:ext uri="{FF2B5EF4-FFF2-40B4-BE49-F238E27FC236}">
                  <a16:creationId xmlns:a16="http://schemas.microsoft.com/office/drawing/2014/main" id="{C31FD2F6-A82D-7D39-4808-7BE1387977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773" y="2427902"/>
              <a:ext cx="15788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76000" eaLnBrk="1" hangingPunct="1"/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A. 2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6" name="Text Box 5">
              <a:extLst>
                <a:ext uri="{FF2B5EF4-FFF2-40B4-BE49-F238E27FC236}">
                  <a16:creationId xmlns:a16="http://schemas.microsoft.com/office/drawing/2014/main" id="{EE185C2A-BB7E-E541-461B-4EC4139B79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983" y="2984981"/>
              <a:ext cx="15788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76000" eaLnBrk="1" hangingPunct="1"/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D. 84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id="{90F18676-CE0A-348C-627C-112A101771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773" y="2984981"/>
              <a:ext cx="15788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76000" eaLnBrk="1" hangingPunct="1"/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C. 42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8" name="Text Box 5">
              <a:extLst>
                <a:ext uri="{FF2B5EF4-FFF2-40B4-BE49-F238E27FC236}">
                  <a16:creationId xmlns:a16="http://schemas.microsoft.com/office/drawing/2014/main" id="{0BC003A3-19E9-4664-00DB-1F511008EE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983" y="2427902"/>
              <a:ext cx="15788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76000" eaLnBrk="1" hangingPunct="1"/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B. 14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pic>
          <p:nvPicPr>
            <p:cNvPr id="9" name="Picture 120">
              <a:extLst>
                <a:ext uri="{FF2B5EF4-FFF2-40B4-BE49-F238E27FC236}">
                  <a16:creationId xmlns:a16="http://schemas.microsoft.com/office/drawing/2014/main" id="{03AF8C44-A312-0566-4CB7-5AB7546B58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21234" y="3008139"/>
              <a:ext cx="571500" cy="57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D26FDCBD-A339-2343-0F4A-E28B7244149E}"/>
              </a:ext>
            </a:extLst>
          </p:cNvPr>
          <p:cNvCxnSpPr/>
          <p:nvPr/>
        </p:nvCxnSpPr>
        <p:spPr>
          <a:xfrm>
            <a:off x="924025" y="1511166"/>
            <a:ext cx="5184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35221D99-E352-8CD8-915C-F7AD84274452}"/>
              </a:ext>
            </a:extLst>
          </p:cNvPr>
          <p:cNvCxnSpPr>
            <a:cxnSpLocks/>
          </p:cNvCxnSpPr>
          <p:nvPr/>
        </p:nvCxnSpPr>
        <p:spPr>
          <a:xfrm>
            <a:off x="864668" y="1913823"/>
            <a:ext cx="756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72397E6F-2223-148B-2238-E98C18942BA1}"/>
              </a:ext>
            </a:extLst>
          </p:cNvPr>
          <p:cNvCxnSpPr>
            <a:cxnSpLocks/>
          </p:cNvCxnSpPr>
          <p:nvPr/>
        </p:nvCxnSpPr>
        <p:spPr>
          <a:xfrm>
            <a:off x="6840352" y="1517583"/>
            <a:ext cx="154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Box 8">
            <a:extLst>
              <a:ext uri="{FF2B5EF4-FFF2-40B4-BE49-F238E27FC236}">
                <a16:creationId xmlns:a16="http://schemas.microsoft.com/office/drawing/2014/main" id="{12BBF6C9-0128-3B4B-AD74-544321CB3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315" y="4017926"/>
            <a:ext cx="60516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根據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4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的倍數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可被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4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整除，剔除不是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4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的倍數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的數。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cxnSp>
        <p:nvCxnSpPr>
          <p:cNvPr id="23" name="直線接點 22">
            <a:extLst>
              <a:ext uri="{FF2B5EF4-FFF2-40B4-BE49-F238E27FC236}">
                <a16:creationId xmlns:a16="http://schemas.microsoft.com/office/drawing/2014/main" id="{C1B0A9D7-8F1E-579C-9DD5-4EF3E4A776E2}"/>
              </a:ext>
            </a:extLst>
          </p:cNvPr>
          <p:cNvCxnSpPr>
            <a:cxnSpLocks/>
          </p:cNvCxnSpPr>
          <p:nvPr/>
        </p:nvCxnSpPr>
        <p:spPr>
          <a:xfrm>
            <a:off x="5876222" y="1918635"/>
            <a:ext cx="244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>
            <a:extLst>
              <a:ext uri="{FF2B5EF4-FFF2-40B4-BE49-F238E27FC236}">
                <a16:creationId xmlns:a16="http://schemas.microsoft.com/office/drawing/2014/main" id="{DAADB966-A576-FEF6-0BFA-3BBF58CAA004}"/>
              </a:ext>
            </a:extLst>
          </p:cNvPr>
          <p:cNvCxnSpPr>
            <a:cxnSpLocks/>
          </p:cNvCxnSpPr>
          <p:nvPr/>
        </p:nvCxnSpPr>
        <p:spPr>
          <a:xfrm>
            <a:off x="864668" y="2329650"/>
            <a:ext cx="100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8">
            <a:extLst>
              <a:ext uri="{FF2B5EF4-FFF2-40B4-BE49-F238E27FC236}">
                <a16:creationId xmlns:a16="http://schemas.microsoft.com/office/drawing/2014/main" id="{8DE96DD7-95DE-2949-92D3-DD537B6C4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315" y="5469184"/>
            <a:ext cx="6051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用短除法求該三位數和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42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H.C.F.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49" name="Text Box 8">
            <a:extLst>
              <a:ext uri="{FF2B5EF4-FFF2-40B4-BE49-F238E27FC236}">
                <a16:creationId xmlns:a16="http://schemas.microsoft.com/office/drawing/2014/main" id="{6E8FB535-3618-9477-A3B1-9EEB2808C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315" y="4939842"/>
            <a:ext cx="6137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餘下的數中，較大的即為該三位數。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4" grpId="0"/>
      <p:bldP spid="18" grpId="0" uiExpand="1" build="p"/>
      <p:bldP spid="35" grpId="0"/>
      <p:bldP spid="49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137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2022-07-29T03:26:18Z</dcterms:created>
  <dcterms:modified xsi:type="dcterms:W3CDTF">2022-07-29T03:26:21Z</dcterms:modified>
</cp:coreProperties>
</file>