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:a16="http://schemas.microsoft.com/office/drawing/2014/main" id="{E29A8682-E26C-B122-258B-4CA4E3E98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50913"/>
            <a:ext cx="8386439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4.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u="sng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宇謙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用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枝竹籤砌了一個三角形，其中兩枝竹籤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627063" eaLnBrk="1" hangingPunct="1">
              <a:spcAft>
                <a:spcPts val="1200"/>
              </a:spcAft>
              <a:defRPr/>
            </a:pP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分別長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12cm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，下列哪一項可能是第三枝竹籤的長度？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　   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  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6cm</a:t>
            </a: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　   C.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8cm         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18cm</a:t>
            </a:r>
            <a:endParaRPr lang="zh-TW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743145F0-425B-80B8-4F1E-041224DD7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53988"/>
            <a:ext cx="5689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複習</a:t>
            </a:r>
            <a:r>
              <a:rPr lang="en-US" altLang="zh-CN" sz="3400" b="1">
                <a:solidFill>
                  <a:schemeClr val="tx1"/>
                </a:solidFill>
                <a:latin typeface="Arial" panose="020B0604020202020204" pitchFamily="34" charset="0"/>
              </a:rPr>
              <a:t>4</a:t>
            </a:r>
            <a:r>
              <a:rPr lang="en-US" altLang="zh-TW" sz="3400" b="1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平面和立體圖形</a:t>
            </a:r>
          </a:p>
        </p:txBody>
      </p:sp>
      <p:pic>
        <p:nvPicPr>
          <p:cNvPr id="5" name="Picture 120">
            <a:extLst>
              <a:ext uri="{FF2B5EF4-FFF2-40B4-BE49-F238E27FC236}">
                <a16:creationId xmlns:a16="http://schemas.microsoft.com/office/drawing/2014/main" id="{B8A621CC-E378-29D6-C1FE-258CA6AC6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736" y="3103069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47">
            <a:extLst>
              <a:ext uri="{FF2B5EF4-FFF2-40B4-BE49-F238E27FC236}">
                <a16:creationId xmlns:a16="http://schemas.microsoft.com/office/drawing/2014/main" id="{98002B1E-C260-E31D-1377-8475F7FC85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8984" y="1854200"/>
            <a:ext cx="2988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147">
            <a:extLst>
              <a:ext uri="{FF2B5EF4-FFF2-40B4-BE49-F238E27FC236}">
                <a16:creationId xmlns:a16="http://schemas.microsoft.com/office/drawing/2014/main" id="{52635618-F0A0-200C-1DC0-210363BD3F83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1024" y="1447800"/>
            <a:ext cx="1368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47">
            <a:extLst>
              <a:ext uri="{FF2B5EF4-FFF2-40B4-BE49-F238E27FC236}">
                <a16:creationId xmlns:a16="http://schemas.microsoft.com/office/drawing/2014/main" id="{A89C64FF-DB6A-29BD-6A19-BF436B4A6C85}"/>
              </a:ext>
            </a:extLst>
          </p:cNvPr>
          <p:cNvSpPr>
            <a:spLocks noChangeShapeType="1"/>
          </p:cNvSpPr>
          <p:nvPr/>
        </p:nvSpPr>
        <p:spPr bwMode="auto">
          <a:xfrm>
            <a:off x="3362092" y="1433513"/>
            <a:ext cx="2448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757E8D34-7AA3-1C09-DCA1-865EE8DAF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801" y="3638650"/>
            <a:ext cx="78043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>
              <a:defRPr/>
            </a:pP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三角形任意兩邊的長度之和大於第三邊的長度。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FC3C3CFE-0D63-4FC1-9116-F845D33A65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076" y="4218117"/>
            <a:ext cx="752216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>
              <a:defRPr/>
            </a:pP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A.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竹籤的長度分別是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12cm</a:t>
            </a:r>
          </a:p>
          <a:p>
            <a:pPr>
              <a:defRPr/>
            </a:pP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竹籤的長度分別是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12cm</a:t>
            </a:r>
          </a:p>
          <a:p>
            <a:pPr>
              <a:defRPr/>
            </a:pP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竹籤的長度分別是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12cm</a:t>
            </a:r>
          </a:p>
          <a:p>
            <a:pPr>
              <a:defRPr/>
            </a:pP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竹籤的長度分別是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12cm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18cm</a:t>
            </a: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  <p:bldP spid="14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413</TotalTime>
  <Words>145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Annie Xie</cp:lastModifiedBy>
  <cp:revision>16</cp:revision>
  <dcterms:created xsi:type="dcterms:W3CDTF">2022-05-07T04:01:43Z</dcterms:created>
  <dcterms:modified xsi:type="dcterms:W3CDTF">2022-07-28T09:35:49Z</dcterms:modified>
</cp:coreProperties>
</file>