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BCCCB05-5754-F1EE-2652-D6C4FE6D6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176338"/>
            <a:ext cx="2520950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FD81626C-EC7E-A24C-067D-4912614DD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144588"/>
            <a:ext cx="5246687" cy="312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160463" indent="-5381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E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F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G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H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四人同時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前往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科技樓，結果向西北方走的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人最先到達科技樓，那麼是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24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誰最先到達科技樓？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622300" indent="0"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A.</a:t>
            </a:r>
            <a:r>
              <a:rPr lang="zh-TW" altLang="en-US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E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                               </a:t>
            </a:r>
            <a:r>
              <a:rPr lang="zh-TW" altLang="en-US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F</a:t>
            </a:r>
          </a:p>
          <a:p>
            <a:pPr marL="622300"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zh-TW" altLang="en-US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G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</a:t>
            </a:r>
            <a:r>
              <a:rPr lang="zh-TW" altLang="en-US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                     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</a:t>
            </a:r>
            <a:r>
              <a:rPr lang="zh-TW" altLang="en-US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TW" sz="2800" b="0" baseline="3000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H</a:t>
            </a:r>
            <a:endParaRPr lang="zh-TW" altLang="zh-TW" sz="2800" b="0" dirty="0">
              <a:solidFill>
                <a:srgbClr val="000000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99A383C3-FFA2-F6D7-797F-273F00953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7  </a:t>
            </a:r>
            <a:r>
              <a:rPr lang="zh-TW" altLang="en-US" sz="3400" dirty="0"/>
              <a:t>方向</a:t>
            </a:r>
          </a:p>
        </p:txBody>
      </p:sp>
      <p:sp>
        <p:nvSpPr>
          <p:cNvPr id="5" name="Line 159">
            <a:extLst>
              <a:ext uri="{FF2B5EF4-FFF2-40B4-BE49-F238E27FC236}">
                <a16:creationId xmlns:a16="http://schemas.microsoft.com/office/drawing/2014/main" id="{F9564348-8A52-A35E-0553-92C51FFF973E}"/>
              </a:ext>
            </a:extLst>
          </p:cNvPr>
          <p:cNvSpPr>
            <a:spLocks noChangeShapeType="1"/>
          </p:cNvSpPr>
          <p:nvPr/>
        </p:nvSpPr>
        <p:spPr bwMode="auto">
          <a:xfrm>
            <a:off x="846338" y="2438400"/>
            <a:ext cx="2844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ECBEC9F4-82C3-318C-DC86-E35AEAEFC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1085850"/>
            <a:ext cx="96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3. 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   </a:t>
            </a:r>
            <a:endParaRPr lang="en-US" altLang="zh-TW" sz="28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pic>
        <p:nvPicPr>
          <p:cNvPr id="7" name="Picture 120">
            <a:extLst>
              <a:ext uri="{FF2B5EF4-FFF2-40B4-BE49-F238E27FC236}">
                <a16:creationId xmlns:a16="http://schemas.microsoft.com/office/drawing/2014/main" id="{7901B727-731C-51AC-A395-D452D6156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604" y="376194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11">
            <a:extLst>
              <a:ext uri="{FF2B5EF4-FFF2-40B4-BE49-F238E27FC236}">
                <a16:creationId xmlns:a16="http://schemas.microsoft.com/office/drawing/2014/main" id="{D7BE1DA8-26E6-D79D-4BC9-380C0B06F19A}"/>
              </a:ext>
            </a:extLst>
          </p:cNvPr>
          <p:cNvGrpSpPr>
            <a:grpSpLocks/>
          </p:cNvGrpSpPr>
          <p:nvPr/>
        </p:nvGrpSpPr>
        <p:grpSpPr bwMode="auto">
          <a:xfrm>
            <a:off x="7543800" y="1266825"/>
            <a:ext cx="504825" cy="865188"/>
            <a:chOff x="2294186" y="1311022"/>
            <a:chExt cx="504056" cy="86622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FE78703-F308-149F-EBAD-286A00F64A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46895" y="1311022"/>
              <a:ext cx="252028" cy="511659"/>
              <a:chOff x="2293653" y="1835634"/>
              <a:chExt cx="252028" cy="511659"/>
            </a:xfrm>
          </p:grpSpPr>
          <p:cxnSp>
            <p:nvCxnSpPr>
              <p:cNvPr id="12" name="直接连接符 3">
                <a:extLst>
                  <a:ext uri="{FF2B5EF4-FFF2-40B4-BE49-F238E27FC236}">
                    <a16:creationId xmlns:a16="http://schemas.microsoft.com/office/drawing/2014/main" id="{6B0B9E3F-0330-F202-F3A7-181CA44C88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293253" y="2081993"/>
                <a:ext cx="252027" cy="0"/>
              </a:xfrm>
              <a:prstGeom prst="line">
                <a:avLst/>
              </a:prstGeom>
              <a:ln w="28575">
                <a:solidFill>
                  <a:srgbClr val="00B05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7">
                <a:extLst>
                  <a:ext uri="{FF2B5EF4-FFF2-40B4-BE49-F238E27FC236}">
                    <a16:creationId xmlns:a16="http://schemas.microsoft.com/office/drawing/2014/main" id="{170C0E2A-4181-B507-07DD-A71B5D79CAB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21643" y="1835634"/>
                <a:ext cx="0" cy="511789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headEnd type="none" w="med" len="med"/>
                <a:tailEnd type="triangle" w="lg" len="lg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8CD7A0B-006D-7FD7-8778-DBDE68028B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4186" y="1777140"/>
              <a:ext cx="5040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000" dirty="0">
                  <a:solidFill>
                    <a:srgbClr val="00B050"/>
                  </a:solidFill>
                </a:rPr>
                <a:t>N</a:t>
              </a:r>
              <a:endParaRPr lang="zh-CN" altLang="en-US" sz="2000" dirty="0">
                <a:solidFill>
                  <a:srgbClr val="00B050"/>
                </a:solidFill>
              </a:endParaRPr>
            </a:p>
          </p:txBody>
        </p:sp>
      </p:grpSp>
      <p:cxnSp>
        <p:nvCxnSpPr>
          <p:cNvPr id="14" name="直接箭头连接符 14">
            <a:extLst>
              <a:ext uri="{FF2B5EF4-FFF2-40B4-BE49-F238E27FC236}">
                <a16:creationId xmlns:a16="http://schemas.microsoft.com/office/drawing/2014/main" id="{15C78154-08AA-43C7-8D8F-F72AFEFCE5DB}"/>
              </a:ext>
            </a:extLst>
          </p:cNvPr>
          <p:cNvCxnSpPr/>
          <p:nvPr/>
        </p:nvCxnSpPr>
        <p:spPr bwMode="auto">
          <a:xfrm>
            <a:off x="6035675" y="1700213"/>
            <a:ext cx="360363" cy="360362"/>
          </a:xfrm>
          <a:prstGeom prst="straightConnector1">
            <a:avLst/>
          </a:prstGeom>
          <a:ln w="28575">
            <a:solidFill>
              <a:srgbClr val="CC00FF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36">
            <a:extLst>
              <a:ext uri="{FF2B5EF4-FFF2-40B4-BE49-F238E27FC236}">
                <a16:creationId xmlns:a16="http://schemas.microsoft.com/office/drawing/2014/main" id="{965593ED-73DF-C38B-2FEA-82E53D367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11" y="4403885"/>
            <a:ext cx="70137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找出他們前往科技樓是往哪一個方向走。</a:t>
            </a:r>
            <a:endParaRPr lang="en-US" altLang="zh-TW" sz="2800" b="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17" name="直接箭头连接符 40">
            <a:extLst>
              <a:ext uri="{FF2B5EF4-FFF2-40B4-BE49-F238E27FC236}">
                <a16:creationId xmlns:a16="http://schemas.microsoft.com/office/drawing/2014/main" id="{3F8D7FC9-C068-CC1C-6ED2-7E2AAEDCA5A5}"/>
              </a:ext>
            </a:extLst>
          </p:cNvPr>
          <p:cNvCxnSpPr>
            <a:cxnSpLocks/>
          </p:cNvCxnSpPr>
          <p:nvPr/>
        </p:nvCxnSpPr>
        <p:spPr bwMode="auto">
          <a:xfrm rot="16200000">
            <a:off x="6022976" y="2259012"/>
            <a:ext cx="360362" cy="360363"/>
          </a:xfrm>
          <a:prstGeom prst="straightConnector1">
            <a:avLst/>
          </a:prstGeom>
          <a:ln w="28575">
            <a:solidFill>
              <a:srgbClr val="CC00FF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42">
            <a:extLst>
              <a:ext uri="{FF2B5EF4-FFF2-40B4-BE49-F238E27FC236}">
                <a16:creationId xmlns:a16="http://schemas.microsoft.com/office/drawing/2014/main" id="{062908F4-55BB-2341-4C94-5780C0C113EB}"/>
              </a:ext>
            </a:extLst>
          </p:cNvPr>
          <p:cNvCxnSpPr>
            <a:cxnSpLocks/>
          </p:cNvCxnSpPr>
          <p:nvPr/>
        </p:nvCxnSpPr>
        <p:spPr bwMode="auto">
          <a:xfrm flipH="1">
            <a:off x="6859588" y="2155825"/>
            <a:ext cx="560387" cy="0"/>
          </a:xfrm>
          <a:prstGeom prst="straightConnector1">
            <a:avLst/>
          </a:prstGeom>
          <a:ln w="28575">
            <a:solidFill>
              <a:srgbClr val="CC00FF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箭头连接符 44">
            <a:extLst>
              <a:ext uri="{FF2B5EF4-FFF2-40B4-BE49-F238E27FC236}">
                <a16:creationId xmlns:a16="http://schemas.microsoft.com/office/drawing/2014/main" id="{AF28B771-7238-4D49-6AAB-5FAA847BF02E}"/>
              </a:ext>
            </a:extLst>
          </p:cNvPr>
          <p:cNvCxnSpPr>
            <a:cxnSpLocks/>
          </p:cNvCxnSpPr>
          <p:nvPr/>
        </p:nvCxnSpPr>
        <p:spPr bwMode="auto">
          <a:xfrm flipH="1">
            <a:off x="6594475" y="1689100"/>
            <a:ext cx="358775" cy="360363"/>
          </a:xfrm>
          <a:prstGeom prst="straightConnector1">
            <a:avLst/>
          </a:prstGeom>
          <a:ln w="28575">
            <a:solidFill>
              <a:srgbClr val="CC00FF"/>
            </a:solidFill>
            <a:headEnd type="none" w="med" len="med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Line 159">
            <a:extLst>
              <a:ext uri="{FF2B5EF4-FFF2-40B4-BE49-F238E27FC236}">
                <a16:creationId xmlns:a16="http://schemas.microsoft.com/office/drawing/2014/main" id="{3760CF31-59FD-0406-D260-155D75BC2A74}"/>
              </a:ext>
            </a:extLst>
          </p:cNvPr>
          <p:cNvSpPr>
            <a:spLocks noChangeShapeType="1"/>
          </p:cNvSpPr>
          <p:nvPr/>
        </p:nvSpPr>
        <p:spPr bwMode="auto">
          <a:xfrm>
            <a:off x="3011571" y="2006700"/>
            <a:ext cx="2088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59">
            <a:extLst>
              <a:ext uri="{FF2B5EF4-FFF2-40B4-BE49-F238E27FC236}">
                <a16:creationId xmlns:a16="http://schemas.microsoft.com/office/drawing/2014/main" id="{A4C8FB53-08DA-E741-B38E-4BAC331F90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5663" y="2006700"/>
            <a:ext cx="1080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59">
            <a:extLst>
              <a:ext uri="{FF2B5EF4-FFF2-40B4-BE49-F238E27FC236}">
                <a16:creationId xmlns:a16="http://schemas.microsoft.com/office/drawing/2014/main" id="{B5487D64-1FF3-6192-64CD-C41AC5C4A5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80713" y="1580850"/>
            <a:ext cx="1332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162 L -0.18576 0.0266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162 L -0.18541 0.1622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6" y="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L -0.03333 0.0942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069 L -0.08385 0.0254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1" y="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73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標楷體</vt:lpstr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2022-07-29T03:47:17Z</dcterms:created>
  <dcterms:modified xsi:type="dcterms:W3CDTF">2022-07-29T03:50:07Z</dcterms:modified>
</cp:coreProperties>
</file>