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C1F28DE7-8621-91F9-4BDD-E7DC5404E7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262937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ct val="54000"/>
              </a:spcAft>
            </a:pPr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  2.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b="0" u="sng">
                <a:ea typeface="標楷體" panose="03000509000000000000" pitchFamily="65" charset="-120"/>
                <a:cs typeface="Arial" panose="020B0604020202020204" pitchFamily="34" charset="0"/>
              </a:rPr>
              <a:t>家明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用兩張大小相同的等邊三角形手工紙，可</a:t>
            </a:r>
            <a:b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拼出以下哪一種四邊形？</a:t>
            </a:r>
          </a:p>
          <a:p>
            <a:pPr eaLnBrk="1" hangingPunct="1">
              <a:spcAft>
                <a:spcPct val="30000"/>
              </a:spcAft>
            </a:pPr>
            <a:r>
              <a:rPr lang="zh-TW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　   A. 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        </a:t>
            </a:r>
            <a:r>
              <a:rPr lang="zh-TW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                  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endParaRPr lang="en-US" altLang="zh-TW" sz="2800" b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1800"/>
              </a:spcAft>
            </a:pPr>
            <a:endParaRPr lang="en-US" altLang="zh-TW" sz="2800" b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ct val="30000"/>
              </a:spcAft>
            </a:pPr>
            <a:r>
              <a:rPr lang="zh-TW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　   C. 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        </a:t>
            </a:r>
            <a:r>
              <a:rPr lang="zh-TW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                  </a:t>
            </a:r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F16E5CD6-6704-CE96-DB24-FE061968F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1686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/>
              <a:t>3  </a:t>
            </a:r>
            <a:r>
              <a:rPr lang="zh-TW" altLang="en-US" sz="3400" dirty="0"/>
              <a:t>四邊形</a:t>
            </a:r>
          </a:p>
        </p:txBody>
      </p:sp>
      <p:pic>
        <p:nvPicPr>
          <p:cNvPr id="4" name="Picture 120">
            <a:extLst>
              <a:ext uri="{FF2B5EF4-FFF2-40B4-BE49-F238E27FC236}">
                <a16:creationId xmlns:a16="http://schemas.microsoft.com/office/drawing/2014/main" id="{068EFC04-E83F-0EDE-04F9-D81BE354A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813" y="393700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59">
            <a:extLst>
              <a:ext uri="{FF2B5EF4-FFF2-40B4-BE49-F238E27FC236}">
                <a16:creationId xmlns:a16="http://schemas.microsoft.com/office/drawing/2014/main" id="{BFC0D4AE-C8C7-F2A5-01B6-501BB028ADAA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1485900"/>
            <a:ext cx="5364163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菱形 4">
            <a:extLst>
              <a:ext uri="{FF2B5EF4-FFF2-40B4-BE49-F238E27FC236}">
                <a16:creationId xmlns:a16="http://schemas.microsoft.com/office/drawing/2014/main" id="{AD412CCC-D7C7-8232-6BE0-251F26BA9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195513"/>
            <a:ext cx="1641475" cy="958850"/>
          </a:xfrm>
          <a:prstGeom prst="diamond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8" name="矩形 6">
            <a:extLst>
              <a:ext uri="{FF2B5EF4-FFF2-40B4-BE49-F238E27FC236}">
                <a16:creationId xmlns:a16="http://schemas.microsoft.com/office/drawing/2014/main" id="{7A2E43EA-A3D1-312D-1217-169457FDC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863" y="3441700"/>
            <a:ext cx="1714500" cy="928688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AA92510F-D5A3-B8B6-B58E-F41C3F34C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563" y="2206625"/>
            <a:ext cx="936625" cy="936625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6E805FE7-2C31-AFA6-0036-8F36C13D2B43}"/>
              </a:ext>
            </a:extLst>
          </p:cNvPr>
          <p:cNvSpPr/>
          <p:nvPr/>
        </p:nvSpPr>
        <p:spPr bwMode="auto">
          <a:xfrm flipV="1">
            <a:off x="4572000" y="3427413"/>
            <a:ext cx="1554163" cy="939800"/>
          </a:xfrm>
          <a:prstGeom prst="trapezoid">
            <a:avLst>
              <a:gd name="adj" fmla="val 35646"/>
            </a:avLst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HK" altLang="en-US">
              <a:latin typeface="Arial" charset="0"/>
            </a:endParaRP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CC6D0D93-B605-E27F-77C8-B4AB8ABB1BE5}"/>
              </a:ext>
            </a:extLst>
          </p:cNvPr>
          <p:cNvSpPr>
            <a:spLocks noChangeAspect="1"/>
          </p:cNvSpPr>
          <p:nvPr/>
        </p:nvSpPr>
        <p:spPr bwMode="auto">
          <a:xfrm>
            <a:off x="1284288" y="4664075"/>
            <a:ext cx="960437" cy="828675"/>
          </a:xfrm>
          <a:prstGeom prst="triangle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 w="19050" algn="ctr">
            <a:solidFill>
              <a:schemeClr val="accent2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BD0E5F55-624C-31D8-8965-BC601CCF85BD}"/>
              </a:ext>
            </a:extLst>
          </p:cNvPr>
          <p:cNvSpPr>
            <a:spLocks noChangeAspect="1"/>
          </p:cNvSpPr>
          <p:nvPr/>
        </p:nvSpPr>
        <p:spPr bwMode="auto">
          <a:xfrm>
            <a:off x="2511425" y="4668838"/>
            <a:ext cx="960438" cy="828675"/>
          </a:xfrm>
          <a:prstGeom prst="triangle">
            <a:avLst>
              <a:gd name="adj" fmla="val 50000"/>
            </a:avLst>
          </a:prstGeom>
          <a:solidFill>
            <a:schemeClr val="accent2">
              <a:lumMod val="40000"/>
              <a:lumOff val="60000"/>
            </a:schemeClr>
          </a:solidFill>
          <a:ln w="19050" algn="ctr">
            <a:solidFill>
              <a:schemeClr val="accent2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76CFA97B-2B1F-8018-2A83-47FDE2CED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8563" y="4848206"/>
            <a:ext cx="502674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通過旋轉和移動將兩個等邊三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角形拼合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。</a:t>
            </a:r>
            <a:endParaRPr lang="zh-TW" altLang="en-US" sz="280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68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 Lin</dc:creator>
  <cp:lastModifiedBy>Annie Xie</cp:lastModifiedBy>
  <cp:revision>9</cp:revision>
  <dcterms:created xsi:type="dcterms:W3CDTF">2022-05-07T04:01:43Z</dcterms:created>
  <dcterms:modified xsi:type="dcterms:W3CDTF">2022-07-28T08:18:49Z</dcterms:modified>
</cp:coreProperties>
</file>