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1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E74E787E-B873-AE53-9E00-61A3D71B553B}"/>
              </a:ext>
            </a:extLst>
          </p:cNvPr>
          <p:cNvSpPr/>
          <p:nvPr/>
        </p:nvSpPr>
        <p:spPr>
          <a:xfrm>
            <a:off x="2303109" y="3266983"/>
            <a:ext cx="612000" cy="4121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FAAA5794-8921-E572-B55B-77F01DDEA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1679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ct val="54000"/>
              </a:spcAft>
            </a:pPr>
            <a: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en-US" altLang="zh-CN" sz="2800" b="0"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.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endParaRPr lang="en-US" altLang="zh-TW" sz="2400" b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DB90007F-0E4D-7F79-7858-396D077D9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619283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9  </a:t>
            </a:r>
            <a:r>
              <a:rPr lang="zh-CN" altLang="en-US" sz="3400" dirty="0"/>
              <a:t>整數四則混合計算</a:t>
            </a:r>
            <a:r>
              <a:rPr lang="en-US" altLang="zh-HK" sz="3400" dirty="0"/>
              <a:t>(</a:t>
            </a:r>
            <a:r>
              <a:rPr lang="zh-CN" altLang="en-US" sz="3400" dirty="0"/>
              <a:t>一</a:t>
            </a:r>
            <a:r>
              <a:rPr lang="en-US" altLang="zh-HK" sz="3400" dirty="0"/>
              <a:t>)</a:t>
            </a:r>
            <a:endParaRPr lang="zh-TW" altLang="en-US" sz="3400" dirty="0"/>
          </a:p>
        </p:txBody>
      </p:sp>
      <p:pic>
        <p:nvPicPr>
          <p:cNvPr id="4" name="图片 2">
            <a:extLst>
              <a:ext uri="{FF2B5EF4-FFF2-40B4-BE49-F238E27FC236}">
                <a16:creationId xmlns:a16="http://schemas.microsoft.com/office/drawing/2014/main" id="{2628B350-2D09-CD79-B58A-8882415AFE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125538"/>
            <a:ext cx="4895850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>
            <a:extLst>
              <a:ext uri="{FF2B5EF4-FFF2-40B4-BE49-F238E27FC236}">
                <a16:creationId xmlns:a16="http://schemas.microsoft.com/office/drawing/2014/main" id="{3A97D324-3EE3-D173-7A6E-77F79A357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2684463"/>
            <a:ext cx="792162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在園藝用品店，顧客每消費滿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$20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可獲花泥一包。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3975" indent="-53975" eaLnBrk="1" hangingPunct="1">
              <a:spcAft>
                <a:spcPts val="1200"/>
              </a:spcAft>
              <a:defRPr/>
            </a:pPr>
            <a:r>
              <a:rPr lang="zh-TW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靜文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買了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個花盆，她共得花泥多少包？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14350" indent="-514350" eaLnBrk="1" hangingPunct="1">
              <a:spcAft>
                <a:spcPts val="1200"/>
              </a:spcAft>
              <a:buFontTx/>
              <a:buAutoNum type="alphaUcPeriod"/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                            B. 6</a:t>
            </a:r>
          </a:p>
          <a:p>
            <a:pPr marL="0" indent="0" eaLnBrk="1" hangingPunct="1">
              <a:spcAft>
                <a:spcPts val="18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C. 8                            D. 10</a:t>
            </a:r>
          </a:p>
        </p:txBody>
      </p:sp>
      <p:cxnSp>
        <p:nvCxnSpPr>
          <p:cNvPr id="6" name="直接连接符 4">
            <a:extLst>
              <a:ext uri="{FF2B5EF4-FFF2-40B4-BE49-F238E27FC236}">
                <a16:creationId xmlns:a16="http://schemas.microsoft.com/office/drawing/2014/main" id="{C58A3507-3309-4DA6-3A92-15D7A20D59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70275" y="3184525"/>
            <a:ext cx="4752975" cy="0"/>
          </a:xfrm>
          <a:prstGeom prst="line">
            <a:avLst/>
          </a:prstGeom>
          <a:noFill/>
          <a:ln w="3810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28">
            <a:extLst>
              <a:ext uri="{FF2B5EF4-FFF2-40B4-BE49-F238E27FC236}">
                <a16:creationId xmlns:a16="http://schemas.microsoft.com/office/drawing/2014/main" id="{D444320F-F2EE-DDB5-210F-6827A2FD1E57}"/>
              </a:ext>
            </a:extLst>
          </p:cNvPr>
          <p:cNvCxnSpPr>
            <a:cxnSpLocks/>
          </p:cNvCxnSpPr>
          <p:nvPr/>
        </p:nvCxnSpPr>
        <p:spPr bwMode="auto">
          <a:xfrm>
            <a:off x="3967163" y="2389188"/>
            <a:ext cx="647700" cy="0"/>
          </a:xfrm>
          <a:prstGeom prst="line">
            <a:avLst/>
          </a:prstGeom>
          <a:noFill/>
          <a:ln w="3810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30">
            <a:extLst>
              <a:ext uri="{FF2B5EF4-FFF2-40B4-BE49-F238E27FC236}">
                <a16:creationId xmlns:a16="http://schemas.microsoft.com/office/drawing/2014/main" id="{CE7DD6D3-2730-F552-E6F8-83B61C6047D2}"/>
              </a:ext>
            </a:extLst>
          </p:cNvPr>
          <p:cNvCxnSpPr>
            <a:cxnSpLocks/>
          </p:cNvCxnSpPr>
          <p:nvPr/>
        </p:nvCxnSpPr>
        <p:spPr bwMode="auto">
          <a:xfrm>
            <a:off x="1665288" y="3663950"/>
            <a:ext cx="2006600" cy="0"/>
          </a:xfrm>
          <a:prstGeom prst="line">
            <a:avLst/>
          </a:prstGeom>
          <a:noFill/>
          <a:ln w="3810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Box 8">
            <a:extLst>
              <a:ext uri="{FF2B5EF4-FFF2-40B4-BE49-F238E27FC236}">
                <a16:creationId xmlns:a16="http://schemas.microsoft.com/office/drawing/2014/main" id="{49D7412F-8CF7-8F18-9434-743FE0D59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011" y="4823176"/>
            <a:ext cx="29988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共得花泥的數量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cxnSp>
        <p:nvCxnSpPr>
          <p:cNvPr id="11" name="直接连接符 35">
            <a:extLst>
              <a:ext uri="{FF2B5EF4-FFF2-40B4-BE49-F238E27FC236}">
                <a16:creationId xmlns:a16="http://schemas.microsoft.com/office/drawing/2014/main" id="{E9D48851-5885-09AB-3F29-8FB881BB55C3}"/>
              </a:ext>
            </a:extLst>
          </p:cNvPr>
          <p:cNvCxnSpPr>
            <a:cxnSpLocks/>
          </p:cNvCxnSpPr>
          <p:nvPr/>
        </p:nvCxnSpPr>
        <p:spPr bwMode="auto">
          <a:xfrm>
            <a:off x="5172075" y="1679575"/>
            <a:ext cx="1271588" cy="0"/>
          </a:xfrm>
          <a:prstGeom prst="line">
            <a:avLst/>
          </a:prstGeom>
          <a:noFill/>
          <a:ln w="3810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36">
            <a:extLst>
              <a:ext uri="{FF2B5EF4-FFF2-40B4-BE49-F238E27FC236}">
                <a16:creationId xmlns:a16="http://schemas.microsoft.com/office/drawing/2014/main" id="{93347268-15A0-8B07-2B71-C9FFEBC838F0}"/>
              </a:ext>
            </a:extLst>
          </p:cNvPr>
          <p:cNvCxnSpPr>
            <a:cxnSpLocks/>
          </p:cNvCxnSpPr>
          <p:nvPr/>
        </p:nvCxnSpPr>
        <p:spPr bwMode="auto">
          <a:xfrm>
            <a:off x="5172075" y="1962150"/>
            <a:ext cx="1416050" cy="0"/>
          </a:xfrm>
          <a:prstGeom prst="line">
            <a:avLst/>
          </a:prstGeom>
          <a:noFill/>
          <a:ln w="3810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" name="Picture 120">
            <a:extLst>
              <a:ext uri="{FF2B5EF4-FFF2-40B4-BE49-F238E27FC236}">
                <a16:creationId xmlns:a16="http://schemas.microsoft.com/office/drawing/2014/main" id="{07D1B62B-F205-4CF7-E18D-64E3421B5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838" y="4281354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8">
            <a:extLst>
              <a:ext uri="{FF2B5EF4-FFF2-40B4-BE49-F238E27FC236}">
                <a16:creationId xmlns:a16="http://schemas.microsoft.com/office/drawing/2014/main" id="{F72F05CA-058B-C6F7-9F22-E9DFF44E8B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011" y="5317137"/>
            <a:ext cx="48223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= 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消費的金額可獲得的花泥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sp>
        <p:nvSpPr>
          <p:cNvPr id="26" name="Text Box 8">
            <a:extLst>
              <a:ext uri="{FF2B5EF4-FFF2-40B4-BE49-F238E27FC236}">
                <a16:creationId xmlns:a16="http://schemas.microsoft.com/office/drawing/2014/main" id="{C1DE3F81-4DAD-B5E5-8ED4-DCE7C1954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873" y="5318353"/>
            <a:ext cx="28855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＋多送的花泥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0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77</Words>
  <Application>Microsoft Office PowerPoint</Application>
  <PresentationFormat>如螢幕大小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Dora Lin</dc:creator>
  <cp:lastModifiedBy>Dora Lin</cp:lastModifiedBy>
  <cp:revision>7</cp:revision>
  <dcterms:created xsi:type="dcterms:W3CDTF">2022-05-07T04:01:43Z</dcterms:created>
  <dcterms:modified xsi:type="dcterms:W3CDTF">2022-05-10T09:29:25Z</dcterms:modified>
</cp:coreProperties>
</file>