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A96B116-F2F7-8809-9B2E-AD5E77A58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21" y="4730750"/>
            <a:ext cx="259612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先求出餘款。</a:t>
            </a:r>
            <a:endParaRPr lang="zh-HK" altLang="en-US" sz="280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pic>
        <p:nvPicPr>
          <p:cNvPr id="3" name="图片 6">
            <a:extLst>
              <a:ext uri="{FF2B5EF4-FFF2-40B4-BE49-F238E27FC236}">
                <a16:creationId xmlns:a16="http://schemas.microsoft.com/office/drawing/2014/main" id="{2C9952D4-99F1-29AF-2F6B-4990FBA935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282" y="908050"/>
            <a:ext cx="4090987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6BE37E9A-2A95-6E3C-F3A6-EC828A919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3721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3. </a:t>
            </a:r>
          </a:p>
          <a:p>
            <a:pPr eaLnBrk="1" hangingPunct="1">
              <a:lnSpc>
                <a:spcPct val="150000"/>
              </a:lnSpc>
              <a:spcAft>
                <a:spcPct val="54000"/>
              </a:spcAft>
              <a:defRPr/>
            </a:pPr>
            <a:endParaRPr lang="en-US" altLang="zh-TW" sz="2800" b="0" u="sng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11113" eaLnBrk="1" hangingPunct="1">
              <a:spcAft>
                <a:spcPct val="540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哥哥有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$100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，他買了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枝原子筆和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把直尺後，</a:t>
            </a:r>
            <a:b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餘款最多可買筆盒多少個？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A.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4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3</a:t>
            </a:r>
          </a:p>
          <a:p>
            <a:pPr eaLnBrk="1" hangingPunct="1">
              <a:spcAft>
                <a:spcPct val="300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C.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" name="Text Box 218">
            <a:extLst>
              <a:ext uri="{FF2B5EF4-FFF2-40B4-BE49-F238E27FC236}">
                <a16:creationId xmlns:a16="http://schemas.microsoft.com/office/drawing/2014/main" id="{9F564D8A-656F-CEF9-7CEE-264614A69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8611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10  </a:t>
            </a:r>
            <a:r>
              <a:rPr lang="zh-TW" altLang="en-US" sz="3400" dirty="0"/>
              <a:t>整數四則混合計算</a:t>
            </a:r>
            <a:r>
              <a:rPr lang="en-US" altLang="zh-TW" sz="3400" dirty="0"/>
              <a:t>(</a:t>
            </a:r>
            <a:r>
              <a:rPr lang="zh-TW" altLang="en-US" sz="3400" dirty="0"/>
              <a:t>二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pic>
        <p:nvPicPr>
          <p:cNvPr id="6" name="Picture 120">
            <a:extLst>
              <a:ext uri="{FF2B5EF4-FFF2-40B4-BE49-F238E27FC236}">
                <a16:creationId xmlns:a16="http://schemas.microsoft.com/office/drawing/2014/main" id="{C17BE24B-38E6-6AC7-34CE-EE249DDEE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422592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90CC315-653D-AA1F-6411-7B403E8288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927" y="5213350"/>
            <a:ext cx="7562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餘款最多可買筆盒的數量 </a:t>
            </a:r>
            <a:r>
              <a:rPr lang="en-US" altLang="zh-HK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餘款</a:t>
            </a:r>
            <a:r>
              <a:rPr lang="en-US" altLang="zh-HK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÷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筆盒的售價</a:t>
            </a:r>
            <a:endParaRPr lang="zh-HK" altLang="en-US" sz="280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2" name="Line 152">
            <a:extLst>
              <a:ext uri="{FF2B5EF4-FFF2-40B4-BE49-F238E27FC236}">
                <a16:creationId xmlns:a16="http://schemas.microsoft.com/office/drawing/2014/main" id="{89BDFC37-D9F5-02C1-D31A-B8165F9A5D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0288" y="3022540"/>
            <a:ext cx="2195512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59">
            <a:extLst>
              <a:ext uri="{FF2B5EF4-FFF2-40B4-BE49-F238E27FC236}">
                <a16:creationId xmlns:a16="http://schemas.microsoft.com/office/drawing/2014/main" id="{C29A2ADB-C6C0-B2FA-2877-DA8FF8F1D34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79613" y="3022540"/>
            <a:ext cx="8286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15">
            <a:extLst>
              <a:ext uri="{FF2B5EF4-FFF2-40B4-BE49-F238E27FC236}">
                <a16:creationId xmlns:a16="http://schemas.microsoft.com/office/drawing/2014/main" id="{7796F61A-5809-8A5E-7392-5964FF0660CC}"/>
              </a:ext>
            </a:extLst>
          </p:cNvPr>
          <p:cNvGrpSpPr>
            <a:grpSpLocks/>
          </p:cNvGrpSpPr>
          <p:nvPr/>
        </p:nvGrpSpPr>
        <p:grpSpPr bwMode="auto">
          <a:xfrm>
            <a:off x="5094288" y="3716338"/>
            <a:ext cx="2457450" cy="884237"/>
            <a:chOff x="576" y="2352"/>
            <a:chExt cx="1548" cy="557"/>
          </a:xfrm>
        </p:grpSpPr>
        <p:sp>
          <p:nvSpPr>
            <p:cNvPr id="15" name="Rounded Rectangle 9">
              <a:extLst>
                <a:ext uri="{FF2B5EF4-FFF2-40B4-BE49-F238E27FC236}">
                  <a16:creationId xmlns:a16="http://schemas.microsoft.com/office/drawing/2014/main" id="{CFFA167B-264C-36AB-C829-9A50FF4D1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72"/>
              <a:ext cx="1548" cy="437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200" b="0">
                  <a:solidFill>
                    <a:srgbClr val="006666"/>
                  </a:solidFill>
                  <a:latin typeface="Times New Roman" panose="02020603050405020304" pitchFamily="18" charset="0"/>
                </a:rPr>
                <a:t>留意餘數的處理 。</a:t>
              </a:r>
              <a:endParaRPr lang="en-US" altLang="zh-TW" sz="2200" b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Rounded Rectangle 10">
              <a:extLst>
                <a:ext uri="{FF2B5EF4-FFF2-40B4-BE49-F238E27FC236}">
                  <a16:creationId xmlns:a16="http://schemas.microsoft.com/office/drawing/2014/main" id="{62551480-189B-3972-4463-2ACE3E77E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2352"/>
              <a:ext cx="535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lnSpc>
                  <a:spcPts val="2400"/>
                </a:lnSpc>
                <a:defRPr/>
              </a:pPr>
              <a:r>
                <a:rPr lang="zh-TW" altLang="en-US" sz="2200" dirty="0">
                  <a:solidFill>
                    <a:srgbClr val="FFFFFF"/>
                  </a:solidFill>
                  <a:latin typeface="Times New Roman" pitchFamily="18" charset="0"/>
                  <a:ea typeface="+mn-ea"/>
                </a:rPr>
                <a:t>提示</a:t>
              </a:r>
            </a:p>
          </p:txBody>
        </p:sp>
      </p:grpSp>
      <p:sp>
        <p:nvSpPr>
          <p:cNvPr id="17" name="Line 159">
            <a:extLst>
              <a:ext uri="{FF2B5EF4-FFF2-40B4-BE49-F238E27FC236}">
                <a16:creationId xmlns:a16="http://schemas.microsoft.com/office/drawing/2014/main" id="{93DD9B59-7ED9-59AF-C125-309A9AC4C9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1650" y="3492500"/>
            <a:ext cx="7207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ounded Rectangle 18">
            <a:extLst>
              <a:ext uri="{FF2B5EF4-FFF2-40B4-BE49-F238E27FC236}">
                <a16:creationId xmlns:a16="http://schemas.microsoft.com/office/drawing/2014/main" id="{1162B8C4-1F8E-7B50-17BA-ED37598B8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244" y="1633538"/>
            <a:ext cx="1752600" cy="293687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0066FF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zh-TW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CA18F7D-B8A3-9E5E-F820-F948B5FB8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332" y="1639888"/>
            <a:ext cx="1241425" cy="295275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0066FF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zh-TW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Rounded Rectangle 18">
            <a:extLst>
              <a:ext uri="{FF2B5EF4-FFF2-40B4-BE49-F238E27FC236}">
                <a16:creationId xmlns:a16="http://schemas.microsoft.com/office/drawing/2014/main" id="{475828F8-6546-2071-B26E-5A14B7DD3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244" y="1982788"/>
            <a:ext cx="1752600" cy="293687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FF00FF"/>
            </a:solidFill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zh-TW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Line 152">
            <a:extLst>
              <a:ext uri="{FF2B5EF4-FFF2-40B4-BE49-F238E27FC236}">
                <a16:creationId xmlns:a16="http://schemas.microsoft.com/office/drawing/2014/main" id="{DE22F7A1-1EF2-24AD-6934-8FD1F59D91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6800" y="3022540"/>
            <a:ext cx="12795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2022-08-01T04:25:29Z</dcterms:created>
  <dcterms:modified xsi:type="dcterms:W3CDTF">2022-08-01T04:25:34Z</dcterms:modified>
</cp:coreProperties>
</file>