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FF00FF"/>
    <a:srgbClr val="FFC9FF"/>
    <a:srgbClr val="006666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74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75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47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582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380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918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657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72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867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652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288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8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774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18">
            <a:extLst>
              <a:ext uri="{FF2B5EF4-FFF2-40B4-BE49-F238E27FC236}">
                <a16:creationId xmlns:a16="http://schemas.microsoft.com/office/drawing/2014/main" id="{B4867D76-0867-4430-B7DA-2A08DAA146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15888"/>
            <a:ext cx="5114925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3400" dirty="0"/>
              <a:t>單元</a:t>
            </a:r>
            <a:r>
              <a:rPr lang="en-US" altLang="zh-TW" sz="3400" dirty="0"/>
              <a:t>16  </a:t>
            </a:r>
            <a:r>
              <a:rPr lang="zh-HK" altLang="en-US" sz="3400" dirty="0"/>
              <a:t>分數</a:t>
            </a:r>
            <a:r>
              <a:rPr lang="zh-TW" altLang="en-US" sz="3400" dirty="0"/>
              <a:t>計算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FE55B59-8BA5-59FC-48F0-EF91C5E0B4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5633" y="3105297"/>
            <a:ext cx="4129024" cy="503237"/>
          </a:xfrm>
          <a:prstGeom prst="rect">
            <a:avLst/>
          </a:prstGeom>
          <a:noFill/>
          <a:ln>
            <a:noFill/>
          </a:ln>
        </p:spPr>
        <p:txBody>
          <a:bodyPr wrap="none"/>
          <a:lstStyle>
            <a:lvl1pPr marL="88900" indent="41275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2800" b="0" dirty="0">
                <a:latin typeface="Times New Roman" panose="02020603050405020304" pitchFamily="18" charset="0"/>
                <a:ea typeface="標楷體" panose="03000509000000000000" pitchFamily="65" charset="-120"/>
              </a:rPr>
              <a:t>答案</a:t>
            </a:r>
            <a:r>
              <a:rPr lang="en-US" altLang="zh-TW" sz="2800" b="0" dirty="0">
                <a:latin typeface="Times New Roman" panose="02020603050405020304" pitchFamily="18" charset="0"/>
                <a:ea typeface="標楷體" panose="03000509000000000000" pitchFamily="65" charset="-120"/>
              </a:rPr>
              <a:t>︰</a:t>
            </a:r>
            <a:r>
              <a:rPr lang="en-US" altLang="zh-TW" sz="2800" b="0" u="sng" dirty="0">
                <a:latin typeface="Times New Roman" panose="02020603050405020304" pitchFamily="18" charset="0"/>
                <a:ea typeface="標楷體" panose="03000509000000000000" pitchFamily="65" charset="-120"/>
              </a:rPr>
              <a:t> </a:t>
            </a:r>
            <a:r>
              <a:rPr lang="zh-TW" altLang="en-US" sz="2800" b="0" u="sng" dirty="0">
                <a:latin typeface="Times New Roman" panose="02020603050405020304" pitchFamily="18" charset="0"/>
                <a:ea typeface="標楷體" panose="03000509000000000000" pitchFamily="65" charset="-120"/>
              </a:rPr>
              <a:t> </a:t>
            </a:r>
            <a:r>
              <a:rPr lang="en-US" altLang="zh-TW" sz="2800" b="0" u="sng" dirty="0">
                <a:latin typeface="Times New Roman" panose="02020603050405020304" pitchFamily="18" charset="0"/>
                <a:ea typeface="標楷體" panose="03000509000000000000" pitchFamily="65" charset="-120"/>
              </a:rPr>
              <a:t>                 </a:t>
            </a:r>
            <a:r>
              <a:rPr lang="zh-TW" altLang="en-US" sz="2800" b="0" dirty="0">
                <a:latin typeface="Times New Roman" panose="02020603050405020304" pitchFamily="18" charset="0"/>
                <a:ea typeface="標楷體" panose="03000509000000000000" pitchFamily="65" charset="-120"/>
              </a:rPr>
              <a:t>小時</a:t>
            </a:r>
            <a:endParaRPr lang="zh-TW" altLang="en-US" sz="2800" b="0" dirty="0">
              <a:ea typeface="標楷體" panose="03000509000000000000" pitchFamily="65" charset="-120"/>
            </a:endParaRPr>
          </a:p>
        </p:txBody>
      </p:sp>
      <p:sp>
        <p:nvSpPr>
          <p:cNvPr id="10" name="Line 152">
            <a:extLst>
              <a:ext uri="{FF2B5EF4-FFF2-40B4-BE49-F238E27FC236}">
                <a16:creationId xmlns:a16="http://schemas.microsoft.com/office/drawing/2014/main" id="{3A6A7329-BFD7-A8F0-2415-9B30B5081B18}"/>
              </a:ext>
            </a:extLst>
          </p:cNvPr>
          <p:cNvSpPr>
            <a:spLocks noChangeShapeType="1"/>
          </p:cNvSpPr>
          <p:nvPr/>
        </p:nvSpPr>
        <p:spPr bwMode="auto">
          <a:xfrm>
            <a:off x="4731852" y="1644650"/>
            <a:ext cx="2103438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A3A5147A-D2CB-30FE-F996-71BA650405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4563" y="4562450"/>
            <a:ext cx="4302125" cy="539750"/>
          </a:xfrm>
          <a:prstGeom prst="rect">
            <a:avLst/>
          </a:prstGeom>
          <a:solidFill>
            <a:srgbClr val="FFCCFF"/>
          </a:solidFill>
          <a:ln w="19050" algn="ctr">
            <a:solidFill>
              <a:srgbClr val="0066FF"/>
            </a:solidFill>
            <a:round/>
            <a:headEnd/>
            <a:tailEnd/>
          </a:ln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lang="zh-HK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09AFDA12-9C1C-A877-9F24-C5F7B419F2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1388" y="4562450"/>
            <a:ext cx="3311525" cy="539750"/>
          </a:xfrm>
          <a:prstGeom prst="rect">
            <a:avLst/>
          </a:prstGeom>
          <a:solidFill>
            <a:schemeClr val="bg1"/>
          </a:solidFill>
          <a:ln w="19050" algn="ctr">
            <a:solidFill>
              <a:srgbClr val="0066FF"/>
            </a:solidFill>
            <a:round/>
            <a:headEnd/>
            <a:tailEnd/>
          </a:ln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lang="zh-HK" altLang="en-US"/>
          </a:p>
        </p:txBody>
      </p:sp>
      <p:grpSp>
        <p:nvGrpSpPr>
          <p:cNvPr id="54" name="群組 53">
            <a:extLst>
              <a:ext uri="{FF2B5EF4-FFF2-40B4-BE49-F238E27FC236}">
                <a16:creationId xmlns:a16="http://schemas.microsoft.com/office/drawing/2014/main" id="{7B9CB207-289B-63F0-98B4-0DF62BEBB53B}"/>
              </a:ext>
            </a:extLst>
          </p:cNvPr>
          <p:cNvGrpSpPr/>
          <p:nvPr/>
        </p:nvGrpSpPr>
        <p:grpSpPr>
          <a:xfrm>
            <a:off x="2722563" y="3690913"/>
            <a:ext cx="1289930" cy="682625"/>
            <a:chOff x="2722563" y="3690913"/>
            <a:chExt cx="1289930" cy="682625"/>
          </a:xfrm>
        </p:grpSpPr>
        <p:grpSp>
          <p:nvGrpSpPr>
            <p:cNvPr id="22" name="Group 17">
              <a:extLst>
                <a:ext uri="{FF2B5EF4-FFF2-40B4-BE49-F238E27FC236}">
                  <a16:creationId xmlns:a16="http://schemas.microsoft.com/office/drawing/2014/main" id="{0AA9CCE4-D439-4A2D-2CA3-8205D6F4042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22563" y="3690913"/>
              <a:ext cx="741362" cy="682625"/>
              <a:chOff x="1245" y="1867"/>
              <a:chExt cx="467" cy="430"/>
            </a:xfrm>
          </p:grpSpPr>
          <p:sp>
            <p:nvSpPr>
              <p:cNvPr id="23" name="Rectangle 1">
                <a:extLst>
                  <a:ext uri="{FF2B5EF4-FFF2-40B4-BE49-F238E27FC236}">
                    <a16:creationId xmlns:a16="http://schemas.microsoft.com/office/drawing/2014/main" id="{D4FA08DA-EBA5-D2D1-DC67-7BD4D5BB4C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5" y="1867"/>
                <a:ext cx="467" cy="4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444500" indent="-44450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algn="ctr" eaLnBrk="1" hangingPunct="1">
                  <a:lnSpc>
                    <a:spcPts val="1800"/>
                  </a:lnSpc>
                </a:pPr>
                <a:r>
                  <a:rPr lang="en-US" altLang="zh-TW" sz="2400" b="0" dirty="0">
                    <a:solidFill>
                      <a:srgbClr val="0066FF"/>
                    </a:solidFill>
                  </a:rPr>
                  <a:t>5</a:t>
                </a:r>
              </a:p>
              <a:p>
                <a:pPr algn="ctr" eaLnBrk="1" hangingPunct="1">
                  <a:lnSpc>
                    <a:spcPts val="2800"/>
                  </a:lnSpc>
                </a:pPr>
                <a:r>
                  <a:rPr lang="en-US" altLang="zh-TW" sz="2400" b="0" dirty="0">
                    <a:solidFill>
                      <a:srgbClr val="0066FF"/>
                    </a:solidFill>
                  </a:rPr>
                  <a:t>6</a:t>
                </a:r>
                <a:endParaRPr lang="zh-TW" altLang="en-US" sz="2400" b="0" dirty="0">
                  <a:solidFill>
                    <a:srgbClr val="0066FF"/>
                  </a:solidFill>
                </a:endParaRPr>
              </a:p>
            </p:txBody>
          </p:sp>
          <p:cxnSp>
            <p:nvCxnSpPr>
              <p:cNvPr id="24" name="Straight Connector 10">
                <a:extLst>
                  <a:ext uri="{FF2B5EF4-FFF2-40B4-BE49-F238E27FC236}">
                    <a16:creationId xmlns:a16="http://schemas.microsoft.com/office/drawing/2014/main" id="{F621720B-8754-CA87-D53A-F3C612A56E82}"/>
                  </a:ext>
                </a:extLst>
              </p:cNvPr>
              <p:cNvCxnSpPr/>
              <p:nvPr/>
            </p:nvCxnSpPr>
            <p:spPr>
              <a:xfrm>
                <a:off x="1330" y="2040"/>
                <a:ext cx="272" cy="0"/>
              </a:xfrm>
              <a:prstGeom prst="line">
                <a:avLst/>
              </a:prstGeom>
              <a:ln w="19050">
                <a:solidFill>
                  <a:srgbClr val="0066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5227A3D3-A3B9-204C-2F89-BF262D2E60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2393" y="3737597"/>
              <a:ext cx="800100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r>
                <a:rPr lang="zh-TW" altLang="en-US" sz="2400" b="0" dirty="0">
                  <a:solidFill>
                    <a:srgbClr val="0066FF"/>
                  </a:solidFill>
                  <a:latin typeface="Times New Roman" panose="02020603050405020304" pitchFamily="18" charset="0"/>
                  <a:ea typeface="標楷體" panose="03000509000000000000" pitchFamily="65" charset="-120"/>
                </a:rPr>
                <a:t>小時</a:t>
              </a:r>
              <a:endParaRPr lang="zh-HK" altLang="en-US" sz="2400" dirty="0">
                <a:solidFill>
                  <a:srgbClr val="0066FF"/>
                </a:solidFill>
              </a:endParaRPr>
            </a:p>
          </p:txBody>
        </p:sp>
      </p:grpSp>
      <p:grpSp>
        <p:nvGrpSpPr>
          <p:cNvPr id="55" name="群組 54">
            <a:extLst>
              <a:ext uri="{FF2B5EF4-FFF2-40B4-BE49-F238E27FC236}">
                <a16:creationId xmlns:a16="http://schemas.microsoft.com/office/drawing/2014/main" id="{49432475-E7D2-8FA0-21EF-E4B80EAE2495}"/>
              </a:ext>
            </a:extLst>
          </p:cNvPr>
          <p:cNvGrpSpPr/>
          <p:nvPr/>
        </p:nvGrpSpPr>
        <p:grpSpPr>
          <a:xfrm>
            <a:off x="4110038" y="4514825"/>
            <a:ext cx="1231253" cy="695325"/>
            <a:chOff x="4110038" y="4514825"/>
            <a:chExt cx="1231253" cy="695325"/>
          </a:xfrm>
        </p:grpSpPr>
        <p:grpSp>
          <p:nvGrpSpPr>
            <p:cNvPr id="25" name="Group 17">
              <a:extLst>
                <a:ext uri="{FF2B5EF4-FFF2-40B4-BE49-F238E27FC236}">
                  <a16:creationId xmlns:a16="http://schemas.microsoft.com/office/drawing/2014/main" id="{B5C5AB86-4355-951C-0ABE-EA28C694865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10038" y="4514825"/>
              <a:ext cx="741362" cy="695325"/>
              <a:chOff x="1247" y="1804"/>
              <a:chExt cx="467" cy="438"/>
            </a:xfrm>
          </p:grpSpPr>
          <p:sp>
            <p:nvSpPr>
              <p:cNvPr id="26" name="Rectangle 1">
                <a:extLst>
                  <a:ext uri="{FF2B5EF4-FFF2-40B4-BE49-F238E27FC236}">
                    <a16:creationId xmlns:a16="http://schemas.microsoft.com/office/drawing/2014/main" id="{E8549F79-16E9-300C-CC10-69FC4BE730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7" y="1804"/>
                <a:ext cx="467" cy="4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444500" indent="-44450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algn="ctr" eaLnBrk="1" hangingPunct="1">
                  <a:lnSpc>
                    <a:spcPts val="2400"/>
                  </a:lnSpc>
                </a:pPr>
                <a:r>
                  <a:rPr lang="en-US" altLang="zh-TW" sz="2400" b="0" dirty="0">
                    <a:solidFill>
                      <a:srgbClr val="0066FF"/>
                    </a:solidFill>
                  </a:rPr>
                  <a:t>1</a:t>
                </a:r>
              </a:p>
              <a:p>
                <a:pPr algn="ctr" eaLnBrk="1" hangingPunct="1">
                  <a:lnSpc>
                    <a:spcPts val="2300"/>
                  </a:lnSpc>
                </a:pPr>
                <a:r>
                  <a:rPr lang="en-US" altLang="zh-TW" sz="2400" b="0" dirty="0">
                    <a:solidFill>
                      <a:srgbClr val="0066FF"/>
                    </a:solidFill>
                  </a:rPr>
                  <a:t>6</a:t>
                </a:r>
                <a:endParaRPr lang="zh-TW" altLang="en-US" sz="2400" b="0" dirty="0">
                  <a:solidFill>
                    <a:srgbClr val="0066FF"/>
                  </a:solidFill>
                </a:endParaRPr>
              </a:p>
            </p:txBody>
          </p:sp>
          <p:cxnSp>
            <p:nvCxnSpPr>
              <p:cNvPr id="27" name="Straight Connector 10">
                <a:extLst>
                  <a:ext uri="{FF2B5EF4-FFF2-40B4-BE49-F238E27FC236}">
                    <a16:creationId xmlns:a16="http://schemas.microsoft.com/office/drawing/2014/main" id="{573C52A6-9058-987A-847C-480AD52F3C43}"/>
                  </a:ext>
                </a:extLst>
              </p:cNvPr>
              <p:cNvCxnSpPr/>
              <p:nvPr/>
            </p:nvCxnSpPr>
            <p:spPr>
              <a:xfrm>
                <a:off x="1376" y="2000"/>
                <a:ext cx="227" cy="0"/>
              </a:xfrm>
              <a:prstGeom prst="line">
                <a:avLst/>
              </a:prstGeom>
              <a:ln w="19050">
                <a:solidFill>
                  <a:srgbClr val="0066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AEEB674E-5A38-3478-E220-5E42B548C1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1191" y="4620894"/>
              <a:ext cx="80010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r>
                <a:rPr lang="zh-TW" altLang="en-US" sz="2400" b="0" dirty="0">
                  <a:solidFill>
                    <a:srgbClr val="0066FF"/>
                  </a:solidFill>
                  <a:latin typeface="Times New Roman" panose="02020603050405020304" pitchFamily="18" charset="0"/>
                  <a:ea typeface="標楷體" panose="03000509000000000000" pitchFamily="65" charset="-120"/>
                </a:rPr>
                <a:t>小時</a:t>
              </a:r>
              <a:endParaRPr lang="zh-HK" altLang="en-US" sz="2400" dirty="0">
                <a:solidFill>
                  <a:srgbClr val="0066FF"/>
                </a:solidFill>
              </a:endParaRPr>
            </a:p>
          </p:txBody>
        </p:sp>
      </p:grpSp>
      <p:sp>
        <p:nvSpPr>
          <p:cNvPr id="42" name="矩形 41">
            <a:extLst>
              <a:ext uri="{FF2B5EF4-FFF2-40B4-BE49-F238E27FC236}">
                <a16:creationId xmlns:a16="http://schemas.microsoft.com/office/drawing/2014/main" id="{847CC29E-1555-5EAA-1B23-D3958526F5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46897" y="4624774"/>
            <a:ext cx="19805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CN" altLang="en-US" sz="24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用了</a:t>
            </a:r>
            <a:r>
              <a:rPr lang="zh-TW" altLang="en-US" sz="24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？小時</a:t>
            </a:r>
            <a:endParaRPr lang="en-US" altLang="zh-TW" sz="2400" b="0" dirty="0">
              <a:solidFill>
                <a:srgbClr val="0066FF"/>
              </a:solidFill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43" name="左大括号 11">
            <a:extLst>
              <a:ext uri="{FF2B5EF4-FFF2-40B4-BE49-F238E27FC236}">
                <a16:creationId xmlns:a16="http://schemas.microsoft.com/office/drawing/2014/main" id="{11EAF3CA-01B8-A8DD-E89B-3B3A0A9DB970}"/>
              </a:ext>
            </a:extLst>
          </p:cNvPr>
          <p:cNvSpPr>
            <a:spLocks/>
          </p:cNvSpPr>
          <p:nvPr/>
        </p:nvSpPr>
        <p:spPr bwMode="auto">
          <a:xfrm rot="5400000">
            <a:off x="2988469" y="2280419"/>
            <a:ext cx="214313" cy="4276725"/>
          </a:xfrm>
          <a:prstGeom prst="leftBrace">
            <a:avLst>
              <a:gd name="adj1" fmla="val 73632"/>
              <a:gd name="adj2" fmla="val 50000"/>
            </a:avLst>
          </a:prstGeom>
          <a:noFill/>
          <a:ln w="19050" algn="ctr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lang="zh-HK" altLang="en-US"/>
          </a:p>
        </p:txBody>
      </p:sp>
      <p:sp>
        <p:nvSpPr>
          <p:cNvPr id="44" name="Line 152">
            <a:extLst>
              <a:ext uri="{FF2B5EF4-FFF2-40B4-BE49-F238E27FC236}">
                <a16:creationId xmlns:a16="http://schemas.microsoft.com/office/drawing/2014/main" id="{ECF293A2-A0C4-295B-0878-E4CB6B3368F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19782" y="2263867"/>
            <a:ext cx="1212563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6" name="群組 55">
            <a:extLst>
              <a:ext uri="{FF2B5EF4-FFF2-40B4-BE49-F238E27FC236}">
                <a16:creationId xmlns:a16="http://schemas.microsoft.com/office/drawing/2014/main" id="{6A69AB72-326A-89DB-0864-5D5C9A5B6574}"/>
              </a:ext>
            </a:extLst>
          </p:cNvPr>
          <p:cNvGrpSpPr/>
          <p:nvPr/>
        </p:nvGrpSpPr>
        <p:grpSpPr>
          <a:xfrm>
            <a:off x="269188" y="874713"/>
            <a:ext cx="8421687" cy="2425184"/>
            <a:chOff x="269188" y="874713"/>
            <a:chExt cx="8421687" cy="2425184"/>
          </a:xfrm>
        </p:grpSpPr>
        <p:sp>
          <p:nvSpPr>
            <p:cNvPr id="4" name="Text Box 5">
              <a:extLst>
                <a:ext uri="{FF2B5EF4-FFF2-40B4-BE49-F238E27FC236}">
                  <a16:creationId xmlns:a16="http://schemas.microsoft.com/office/drawing/2014/main" id="{63343B35-2333-F324-1949-4DDB685A6E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9188" y="1022350"/>
              <a:ext cx="8421687" cy="22775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1160463" indent="-1160463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marL="533400" indent="-533400" eaLnBrk="1" hangingPunct="1">
                <a:spcAft>
                  <a:spcPts val="1200"/>
                </a:spcAft>
                <a:defRPr/>
              </a:pPr>
              <a:r>
                <a:rPr lang="en-US" altLang="zh-TW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  7. </a:t>
              </a:r>
              <a:r>
                <a:rPr lang="zh-TW" altLang="en-US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數學考試在</a:t>
              </a:r>
              <a:r>
                <a:rPr lang="en-US" altLang="zh-TW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09:30</a:t>
              </a:r>
              <a:r>
                <a:rPr lang="zh-TW" altLang="en-US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開始，限時       小時</a:t>
              </a:r>
              <a:r>
                <a:rPr lang="zh-CN" altLang="en-US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，</a:t>
              </a:r>
              <a:r>
                <a:rPr lang="zh-CN" altLang="en-US" sz="2800" b="0" u="sng" dirty="0">
                  <a:ea typeface="標楷體" panose="03000509000000000000" pitchFamily="65" charset="-120"/>
                  <a:cs typeface="Arial" panose="020B0604020202020204" pitchFamily="34" charset="0"/>
                </a:rPr>
                <a:t>家豪</a:t>
              </a:r>
              <a:r>
                <a:rPr lang="zh-CN" altLang="en-US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提前</a:t>
              </a:r>
              <a:endParaRPr lang="en-US" altLang="zh-CN" sz="2800" b="0" dirty="0">
                <a:ea typeface="標楷體" panose="03000509000000000000" pitchFamily="65" charset="-120"/>
                <a:cs typeface="Arial" panose="020B0604020202020204" pitchFamily="34" charset="0"/>
              </a:endParaRPr>
            </a:p>
            <a:p>
              <a:pPr marL="533400" indent="-533400" eaLnBrk="1" hangingPunct="1">
                <a:spcAft>
                  <a:spcPts val="2400"/>
                </a:spcAft>
                <a:defRPr/>
              </a:pPr>
              <a:r>
                <a:rPr lang="zh-CN" altLang="en-US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            小時完成試卷</a:t>
              </a:r>
              <a:r>
                <a:rPr lang="zh-TW" altLang="en-US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。</a:t>
              </a:r>
              <a:endPara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endParaRPr>
            </a:p>
            <a:p>
              <a:pPr marL="1116000" indent="-552450" eaLnBrk="1" hangingPunct="1">
                <a:spcAft>
                  <a:spcPts val="0"/>
                </a:spcAft>
                <a:defRPr/>
              </a:pPr>
              <a:r>
                <a:rPr lang="en-US" altLang="zh-TW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(a) </a:t>
              </a:r>
              <a:r>
                <a:rPr lang="zh-TW" altLang="en-US" sz="2800" b="0" u="sng" dirty="0">
                  <a:ea typeface="標楷體" panose="03000509000000000000" pitchFamily="65" charset="-120"/>
                  <a:cs typeface="Arial" panose="020B0604020202020204" pitchFamily="34" charset="0"/>
                </a:rPr>
                <a:t>家豪</a:t>
              </a:r>
              <a:r>
                <a:rPr lang="zh-TW" altLang="en-US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用了多少時間完成試卷？</a:t>
              </a:r>
              <a:r>
                <a:rPr lang="en-US" altLang="zh-TW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(</a:t>
              </a:r>
              <a:r>
                <a:rPr lang="zh-TW" altLang="en-US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只須寫出答案</a:t>
              </a:r>
              <a:r>
                <a:rPr lang="en-US" altLang="zh-TW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)</a:t>
              </a:r>
            </a:p>
            <a:p>
              <a:pPr marL="1085850" indent="-104775" eaLnBrk="1" hangingPunct="1">
                <a:spcAft>
                  <a:spcPts val="0"/>
                </a:spcAft>
                <a:defRPr/>
              </a:pPr>
              <a:r>
                <a:rPr lang="en-US" altLang="zh-TW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                                                                 </a:t>
              </a:r>
              <a:r>
                <a:rPr lang="en-US" altLang="zh-TW" sz="2400" b="0" dirty="0">
                  <a:ea typeface="標楷體" panose="03000509000000000000" pitchFamily="65" charset="-120"/>
                  <a:cs typeface="Arial" panose="020B0604020202020204" pitchFamily="34" charset="0"/>
                </a:rPr>
                <a:t>[2</a:t>
              </a:r>
              <a:r>
                <a:rPr lang="zh-TW" altLang="en-US" sz="2400" b="0" dirty="0">
                  <a:ea typeface="標楷體" panose="03000509000000000000" pitchFamily="65" charset="-120"/>
                  <a:cs typeface="Arial" panose="020B0604020202020204" pitchFamily="34" charset="0"/>
                </a:rPr>
                <a:t>分</a:t>
              </a:r>
              <a:r>
                <a:rPr lang="en-US" altLang="zh-TW" sz="2400" b="0" dirty="0">
                  <a:ea typeface="標楷體" panose="03000509000000000000" pitchFamily="65" charset="-120"/>
                  <a:cs typeface="Arial" panose="020B0604020202020204" pitchFamily="34" charset="0"/>
                </a:rPr>
                <a:t>]</a:t>
              </a:r>
              <a:endParaRPr lang="zh-TW" altLang="en-US" sz="2400" b="0" dirty="0">
                <a:ea typeface="標楷體" panose="03000509000000000000" pitchFamily="65" charset="-120"/>
                <a:cs typeface="Arial" panose="020B0604020202020204" pitchFamily="34" charset="0"/>
              </a:endParaRPr>
            </a:p>
          </p:txBody>
        </p:sp>
        <p:grpSp>
          <p:nvGrpSpPr>
            <p:cNvPr id="11" name="Group 17">
              <a:extLst>
                <a:ext uri="{FF2B5EF4-FFF2-40B4-BE49-F238E27FC236}">
                  <a16:creationId xmlns:a16="http://schemas.microsoft.com/office/drawing/2014/main" id="{6DDB357B-C00B-47B2-098D-C906BFF0E49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98603" y="874713"/>
              <a:ext cx="741363" cy="860425"/>
              <a:chOff x="1238" y="1864"/>
              <a:chExt cx="467" cy="542"/>
            </a:xfrm>
          </p:grpSpPr>
          <p:sp>
            <p:nvSpPr>
              <p:cNvPr id="12" name="Rectangle 1">
                <a:extLst>
                  <a:ext uri="{FF2B5EF4-FFF2-40B4-BE49-F238E27FC236}">
                    <a16:creationId xmlns:a16="http://schemas.microsoft.com/office/drawing/2014/main" id="{43215BB9-908E-E11C-E937-F9D4F7DFD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8" y="1864"/>
                <a:ext cx="467" cy="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444500" indent="-44450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algn="ctr" eaLnBrk="1" hangingPunct="1">
                  <a:lnSpc>
                    <a:spcPct val="90000"/>
                  </a:lnSpc>
                </a:pPr>
                <a:r>
                  <a:rPr lang="en-US" altLang="zh-TW" sz="2800" b="0"/>
                  <a:t>5</a:t>
                </a:r>
              </a:p>
              <a:p>
                <a:pPr algn="ctr" eaLnBrk="1" hangingPunct="1">
                  <a:lnSpc>
                    <a:spcPct val="90000"/>
                  </a:lnSpc>
                </a:pPr>
                <a:r>
                  <a:rPr lang="en-US" altLang="zh-TW" sz="2800" b="0"/>
                  <a:t>6</a:t>
                </a:r>
                <a:endParaRPr lang="zh-TW" altLang="en-US" sz="2800" b="0"/>
              </a:p>
            </p:txBody>
          </p:sp>
          <p:cxnSp>
            <p:nvCxnSpPr>
              <p:cNvPr id="13" name="Straight Connector 10">
                <a:extLst>
                  <a:ext uri="{FF2B5EF4-FFF2-40B4-BE49-F238E27FC236}">
                    <a16:creationId xmlns:a16="http://schemas.microsoft.com/office/drawing/2014/main" id="{087B26FA-3BFC-9DD6-EA5D-909A06E747E1}"/>
                  </a:ext>
                </a:extLst>
              </p:cNvPr>
              <p:cNvCxnSpPr/>
              <p:nvPr/>
            </p:nvCxnSpPr>
            <p:spPr>
              <a:xfrm>
                <a:off x="1326" y="2126"/>
                <a:ext cx="31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5" name="Group 17">
              <a:extLst>
                <a:ext uri="{FF2B5EF4-FFF2-40B4-BE49-F238E27FC236}">
                  <a16:creationId xmlns:a16="http://schemas.microsoft.com/office/drawing/2014/main" id="{49C7B56B-4B00-5686-63DC-6FB7BC37738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70460" y="1482618"/>
              <a:ext cx="741363" cy="860425"/>
              <a:chOff x="1238" y="1864"/>
              <a:chExt cx="467" cy="542"/>
            </a:xfrm>
          </p:grpSpPr>
          <p:sp>
            <p:nvSpPr>
              <p:cNvPr id="46" name="Rectangle 1">
                <a:extLst>
                  <a:ext uri="{FF2B5EF4-FFF2-40B4-BE49-F238E27FC236}">
                    <a16:creationId xmlns:a16="http://schemas.microsoft.com/office/drawing/2014/main" id="{B374B14B-5116-0AAE-040C-213C53CC4B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8" y="1864"/>
                <a:ext cx="467" cy="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444500" indent="-44450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algn="ctr" eaLnBrk="1" hangingPunct="1">
                  <a:lnSpc>
                    <a:spcPct val="90000"/>
                  </a:lnSpc>
                </a:pPr>
                <a:r>
                  <a:rPr lang="en-US" altLang="zh-TW" sz="2800" b="0" dirty="0"/>
                  <a:t>1</a:t>
                </a:r>
              </a:p>
              <a:p>
                <a:pPr algn="ctr" eaLnBrk="1" hangingPunct="1">
                  <a:lnSpc>
                    <a:spcPct val="90000"/>
                  </a:lnSpc>
                </a:pPr>
                <a:r>
                  <a:rPr lang="en-US" altLang="zh-TW" sz="2800" b="0" dirty="0"/>
                  <a:t>6</a:t>
                </a:r>
                <a:endParaRPr lang="zh-TW" altLang="en-US" sz="2800" b="0" dirty="0"/>
              </a:p>
            </p:txBody>
          </p:sp>
          <p:cxnSp>
            <p:nvCxnSpPr>
              <p:cNvPr id="47" name="Straight Connector 10">
                <a:extLst>
                  <a:ext uri="{FF2B5EF4-FFF2-40B4-BE49-F238E27FC236}">
                    <a16:creationId xmlns:a16="http://schemas.microsoft.com/office/drawing/2014/main" id="{BB97A689-565D-DC8D-F7AA-C69B88476E1F}"/>
                  </a:ext>
                </a:extLst>
              </p:cNvPr>
              <p:cNvCxnSpPr/>
              <p:nvPr/>
            </p:nvCxnSpPr>
            <p:spPr>
              <a:xfrm>
                <a:off x="1326" y="2126"/>
                <a:ext cx="31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8" name="Line 152">
            <a:extLst>
              <a:ext uri="{FF2B5EF4-FFF2-40B4-BE49-F238E27FC236}">
                <a16:creationId xmlns:a16="http://schemas.microsoft.com/office/drawing/2014/main" id="{FCADA3F6-B748-6998-5EDB-F12B0FC0290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887048" y="1527008"/>
            <a:ext cx="684000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237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4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42" grpId="0"/>
      <p:bldP spid="4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群組 32">
            <a:extLst>
              <a:ext uri="{FF2B5EF4-FFF2-40B4-BE49-F238E27FC236}">
                <a16:creationId xmlns:a16="http://schemas.microsoft.com/office/drawing/2014/main" id="{B2E29C94-00D4-6353-3433-820A41386101}"/>
              </a:ext>
            </a:extLst>
          </p:cNvPr>
          <p:cNvGrpSpPr/>
          <p:nvPr/>
        </p:nvGrpSpPr>
        <p:grpSpPr>
          <a:xfrm>
            <a:off x="269188" y="874713"/>
            <a:ext cx="8421687" cy="1994296"/>
            <a:chOff x="269188" y="874713"/>
            <a:chExt cx="8421687" cy="1994296"/>
          </a:xfrm>
        </p:grpSpPr>
        <p:sp>
          <p:nvSpPr>
            <p:cNvPr id="34" name="Text Box 5">
              <a:extLst>
                <a:ext uri="{FF2B5EF4-FFF2-40B4-BE49-F238E27FC236}">
                  <a16:creationId xmlns:a16="http://schemas.microsoft.com/office/drawing/2014/main" id="{4F782699-5D29-F2DB-D627-1845AFCC08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9188" y="1022350"/>
              <a:ext cx="8421687" cy="18466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1160463" indent="-1160463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marL="533400" indent="-533400" eaLnBrk="1" hangingPunct="1">
                <a:spcAft>
                  <a:spcPts val="1200"/>
                </a:spcAft>
                <a:defRPr/>
              </a:pPr>
              <a:r>
                <a:rPr lang="en-US" altLang="zh-TW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  7. </a:t>
              </a:r>
              <a:r>
                <a:rPr lang="zh-TW" altLang="en-US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數學考試在</a:t>
              </a:r>
              <a:r>
                <a:rPr lang="en-US" altLang="zh-TW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09:30</a:t>
              </a:r>
              <a:r>
                <a:rPr lang="zh-TW" altLang="en-US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開始，限時       小時</a:t>
              </a:r>
              <a:r>
                <a:rPr lang="zh-CN" altLang="en-US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，</a:t>
              </a:r>
              <a:r>
                <a:rPr lang="zh-CN" altLang="en-US" sz="2800" b="0" u="sng" dirty="0">
                  <a:ea typeface="標楷體" panose="03000509000000000000" pitchFamily="65" charset="-120"/>
                  <a:cs typeface="Arial" panose="020B0604020202020204" pitchFamily="34" charset="0"/>
                </a:rPr>
                <a:t>家豪</a:t>
              </a:r>
              <a:r>
                <a:rPr lang="zh-CN" altLang="en-US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提前</a:t>
              </a:r>
              <a:endParaRPr lang="en-US" altLang="zh-CN" sz="2800" b="0" dirty="0">
                <a:ea typeface="標楷體" panose="03000509000000000000" pitchFamily="65" charset="-120"/>
                <a:cs typeface="Arial" panose="020B0604020202020204" pitchFamily="34" charset="0"/>
              </a:endParaRPr>
            </a:p>
            <a:p>
              <a:pPr marL="533400" indent="-533400" eaLnBrk="1" hangingPunct="1">
                <a:spcAft>
                  <a:spcPts val="2400"/>
                </a:spcAft>
                <a:defRPr/>
              </a:pPr>
              <a:r>
                <a:rPr lang="zh-CN" altLang="en-US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            小時完成試卷</a:t>
              </a:r>
              <a:r>
                <a:rPr lang="zh-TW" altLang="en-US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。</a:t>
              </a:r>
              <a:endPara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endParaRPr>
            </a:p>
            <a:p>
              <a:pPr marL="1116000" indent="-552450" eaLnBrk="1" hangingPunct="1">
                <a:spcAft>
                  <a:spcPts val="0"/>
                </a:spcAft>
                <a:defRPr/>
              </a:pPr>
              <a:r>
                <a:rPr lang="en-US" altLang="zh-TW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(b) </a:t>
              </a:r>
              <a:r>
                <a:rPr lang="zh-TW" altLang="en-US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數學考試在何時結束？</a:t>
              </a:r>
              <a:r>
                <a:rPr lang="en-US" altLang="zh-TW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(</a:t>
              </a:r>
              <a:r>
                <a:rPr lang="zh-TW" altLang="en-US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只須寫出答案</a:t>
              </a:r>
              <a:r>
                <a:rPr lang="en-US" altLang="zh-TW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) </a:t>
              </a:r>
              <a:r>
                <a:rPr lang="en-US" altLang="zh-TW" sz="2400" b="0" dirty="0">
                  <a:ea typeface="標楷體" panose="03000509000000000000" pitchFamily="65" charset="-120"/>
                  <a:cs typeface="Arial" panose="020B0604020202020204" pitchFamily="34" charset="0"/>
                </a:rPr>
                <a:t>[2</a:t>
              </a:r>
              <a:r>
                <a:rPr lang="zh-TW" altLang="en-US" sz="2400" b="0" dirty="0">
                  <a:ea typeface="標楷體" panose="03000509000000000000" pitchFamily="65" charset="-120"/>
                  <a:cs typeface="Arial" panose="020B0604020202020204" pitchFamily="34" charset="0"/>
                </a:rPr>
                <a:t>分</a:t>
              </a:r>
              <a:r>
                <a:rPr lang="en-US" altLang="zh-TW" sz="2400" b="0" dirty="0">
                  <a:ea typeface="標楷體" panose="03000509000000000000" pitchFamily="65" charset="-120"/>
                  <a:cs typeface="Arial" panose="020B0604020202020204" pitchFamily="34" charset="0"/>
                </a:rPr>
                <a:t>]</a:t>
              </a:r>
              <a:endParaRPr lang="zh-TW" altLang="en-US" sz="2400" b="0" dirty="0">
                <a:ea typeface="標楷體" panose="03000509000000000000" pitchFamily="65" charset="-120"/>
                <a:cs typeface="Arial" panose="020B0604020202020204" pitchFamily="34" charset="0"/>
              </a:endParaRPr>
            </a:p>
          </p:txBody>
        </p:sp>
        <p:grpSp>
          <p:nvGrpSpPr>
            <p:cNvPr id="35" name="Group 17">
              <a:extLst>
                <a:ext uri="{FF2B5EF4-FFF2-40B4-BE49-F238E27FC236}">
                  <a16:creationId xmlns:a16="http://schemas.microsoft.com/office/drawing/2014/main" id="{CF44C028-E1EC-80F0-C277-7ED7E44F07F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98603" y="874713"/>
              <a:ext cx="741363" cy="860425"/>
              <a:chOff x="1238" y="1864"/>
              <a:chExt cx="467" cy="542"/>
            </a:xfrm>
          </p:grpSpPr>
          <p:sp>
            <p:nvSpPr>
              <p:cNvPr id="39" name="Rectangle 1">
                <a:extLst>
                  <a:ext uri="{FF2B5EF4-FFF2-40B4-BE49-F238E27FC236}">
                    <a16:creationId xmlns:a16="http://schemas.microsoft.com/office/drawing/2014/main" id="{7C2C9D7E-2A86-D571-C6BC-111A911336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8" y="1864"/>
                <a:ext cx="467" cy="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444500" indent="-44450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algn="ctr" eaLnBrk="1" hangingPunct="1">
                  <a:lnSpc>
                    <a:spcPct val="90000"/>
                  </a:lnSpc>
                </a:pPr>
                <a:r>
                  <a:rPr lang="en-US" altLang="zh-TW" sz="2800" b="0"/>
                  <a:t>5</a:t>
                </a:r>
              </a:p>
              <a:p>
                <a:pPr algn="ctr" eaLnBrk="1" hangingPunct="1">
                  <a:lnSpc>
                    <a:spcPct val="90000"/>
                  </a:lnSpc>
                </a:pPr>
                <a:r>
                  <a:rPr lang="en-US" altLang="zh-TW" sz="2800" b="0"/>
                  <a:t>6</a:t>
                </a:r>
                <a:endParaRPr lang="zh-TW" altLang="en-US" sz="2800" b="0"/>
              </a:p>
            </p:txBody>
          </p:sp>
          <p:cxnSp>
            <p:nvCxnSpPr>
              <p:cNvPr id="40" name="Straight Connector 10">
                <a:extLst>
                  <a:ext uri="{FF2B5EF4-FFF2-40B4-BE49-F238E27FC236}">
                    <a16:creationId xmlns:a16="http://schemas.microsoft.com/office/drawing/2014/main" id="{8BA0FE93-A62C-39AF-EFC5-94F86ECE2EDA}"/>
                  </a:ext>
                </a:extLst>
              </p:cNvPr>
              <p:cNvCxnSpPr/>
              <p:nvPr/>
            </p:nvCxnSpPr>
            <p:spPr>
              <a:xfrm>
                <a:off x="1326" y="2126"/>
                <a:ext cx="31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Group 17">
              <a:extLst>
                <a:ext uri="{FF2B5EF4-FFF2-40B4-BE49-F238E27FC236}">
                  <a16:creationId xmlns:a16="http://schemas.microsoft.com/office/drawing/2014/main" id="{02B17315-F00F-5CE9-B0BA-AA04E4849E2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70460" y="1482618"/>
              <a:ext cx="741363" cy="860425"/>
              <a:chOff x="1238" y="1864"/>
              <a:chExt cx="467" cy="542"/>
            </a:xfrm>
          </p:grpSpPr>
          <p:sp>
            <p:nvSpPr>
              <p:cNvPr id="37" name="Rectangle 1">
                <a:extLst>
                  <a:ext uri="{FF2B5EF4-FFF2-40B4-BE49-F238E27FC236}">
                    <a16:creationId xmlns:a16="http://schemas.microsoft.com/office/drawing/2014/main" id="{E8699991-B2BC-4933-EAF1-119907BFB9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8" y="1864"/>
                <a:ext cx="467" cy="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444500" indent="-44450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algn="ctr" eaLnBrk="1" hangingPunct="1">
                  <a:lnSpc>
                    <a:spcPct val="90000"/>
                  </a:lnSpc>
                </a:pPr>
                <a:r>
                  <a:rPr lang="en-US" altLang="zh-TW" sz="2800" b="0" dirty="0"/>
                  <a:t>1</a:t>
                </a:r>
              </a:p>
              <a:p>
                <a:pPr algn="ctr" eaLnBrk="1" hangingPunct="1">
                  <a:lnSpc>
                    <a:spcPct val="90000"/>
                  </a:lnSpc>
                </a:pPr>
                <a:r>
                  <a:rPr lang="en-US" altLang="zh-TW" sz="2800" b="0" dirty="0"/>
                  <a:t>6</a:t>
                </a:r>
                <a:endParaRPr lang="zh-TW" altLang="en-US" sz="2800" b="0" dirty="0"/>
              </a:p>
            </p:txBody>
          </p:sp>
          <p:cxnSp>
            <p:nvCxnSpPr>
              <p:cNvPr id="38" name="Straight Connector 10">
                <a:extLst>
                  <a:ext uri="{FF2B5EF4-FFF2-40B4-BE49-F238E27FC236}">
                    <a16:creationId xmlns:a16="http://schemas.microsoft.com/office/drawing/2014/main" id="{AE408257-14C8-8391-6AEB-DF70C031B9B4}"/>
                  </a:ext>
                </a:extLst>
              </p:cNvPr>
              <p:cNvCxnSpPr/>
              <p:nvPr/>
            </p:nvCxnSpPr>
            <p:spPr>
              <a:xfrm>
                <a:off x="1326" y="2126"/>
                <a:ext cx="31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" name="Rectangle 6">
            <a:extLst>
              <a:ext uri="{FF2B5EF4-FFF2-40B4-BE49-F238E27FC236}">
                <a16:creationId xmlns:a16="http://schemas.microsoft.com/office/drawing/2014/main" id="{C50F769F-9E08-978B-D8BA-1570CF0F1D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1583" y="2929421"/>
            <a:ext cx="3743325" cy="503238"/>
          </a:xfrm>
          <a:prstGeom prst="rect">
            <a:avLst/>
          </a:prstGeom>
          <a:noFill/>
          <a:ln>
            <a:noFill/>
          </a:ln>
        </p:spPr>
        <p:txBody>
          <a:bodyPr wrap="none"/>
          <a:lstStyle>
            <a:lvl1pPr marL="88900" indent="41275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2800" b="0" dirty="0">
                <a:latin typeface="Times New Roman" panose="02020603050405020304" pitchFamily="18" charset="0"/>
                <a:ea typeface="標楷體" panose="03000509000000000000" pitchFamily="65" charset="-120"/>
              </a:rPr>
              <a:t>答案</a:t>
            </a:r>
            <a:r>
              <a:rPr lang="en-US" altLang="zh-TW" sz="2800" b="0" dirty="0">
                <a:latin typeface="Times New Roman" panose="02020603050405020304" pitchFamily="18" charset="0"/>
                <a:ea typeface="標楷體" panose="03000509000000000000" pitchFamily="65" charset="-120"/>
              </a:rPr>
              <a:t>︰</a:t>
            </a:r>
            <a:r>
              <a:rPr lang="en-US" altLang="zh-TW" sz="2800" b="0" u="sng" dirty="0">
                <a:latin typeface="Times New Roman" panose="02020603050405020304" pitchFamily="18" charset="0"/>
                <a:ea typeface="標楷體" panose="03000509000000000000" pitchFamily="65" charset="-120"/>
              </a:rPr>
              <a:t> </a:t>
            </a:r>
            <a:r>
              <a:rPr lang="zh-TW" altLang="en-US" sz="2800" b="0" u="sng" dirty="0">
                <a:latin typeface="Times New Roman" panose="02020603050405020304" pitchFamily="18" charset="0"/>
                <a:ea typeface="標楷體" panose="03000509000000000000" pitchFamily="65" charset="-120"/>
              </a:rPr>
              <a:t> </a:t>
            </a:r>
            <a:r>
              <a:rPr lang="en-US" altLang="zh-TW" sz="2800" b="0" u="sng" dirty="0">
                <a:latin typeface="Times New Roman" panose="02020603050405020304" pitchFamily="18" charset="0"/>
                <a:ea typeface="標楷體" panose="03000509000000000000" pitchFamily="65" charset="-120"/>
              </a:rPr>
              <a:t>                 </a:t>
            </a:r>
            <a:r>
              <a:rPr lang="zh-CN" altLang="en-US" sz="2800" b="0" dirty="0">
                <a:ea typeface="SimSun" panose="02010600030101010101" pitchFamily="2" charset="-122"/>
              </a:rPr>
              <a:t> </a:t>
            </a:r>
            <a:r>
              <a:rPr lang="zh-TW" altLang="en-US" sz="2800" b="0" dirty="0">
                <a:ea typeface="SimSun" panose="02010600030101010101" pitchFamily="2" charset="-122"/>
              </a:rPr>
              <a:t>                  </a:t>
            </a:r>
            <a:endParaRPr lang="zh-TW" altLang="en-US" sz="2800" b="0" dirty="0">
              <a:ea typeface="標楷體" panose="03000509000000000000" pitchFamily="65" charset="-120"/>
            </a:endParaRPr>
          </a:p>
        </p:txBody>
      </p:sp>
      <p:sp>
        <p:nvSpPr>
          <p:cNvPr id="7" name="Line 152">
            <a:extLst>
              <a:ext uri="{FF2B5EF4-FFF2-40B4-BE49-F238E27FC236}">
                <a16:creationId xmlns:a16="http://schemas.microsoft.com/office/drawing/2014/main" id="{F3697EAA-959E-58AB-6E24-6084963CC4BC}"/>
              </a:ext>
            </a:extLst>
          </p:cNvPr>
          <p:cNvSpPr>
            <a:spLocks noChangeShapeType="1"/>
          </p:cNvSpPr>
          <p:nvPr/>
        </p:nvSpPr>
        <p:spPr bwMode="auto">
          <a:xfrm>
            <a:off x="4693040" y="1653875"/>
            <a:ext cx="2196000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Line 152">
            <a:extLst>
              <a:ext uri="{FF2B5EF4-FFF2-40B4-BE49-F238E27FC236}">
                <a16:creationId xmlns:a16="http://schemas.microsoft.com/office/drawing/2014/main" id="{50E70C8A-84C1-68A7-A501-4089F8346DF6}"/>
              </a:ext>
            </a:extLst>
          </p:cNvPr>
          <p:cNvSpPr>
            <a:spLocks noChangeShapeType="1"/>
          </p:cNvSpPr>
          <p:nvPr/>
        </p:nvSpPr>
        <p:spPr bwMode="auto">
          <a:xfrm>
            <a:off x="2409228" y="1511472"/>
            <a:ext cx="1908175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" name="Text Box 218">
            <a:extLst>
              <a:ext uri="{FF2B5EF4-FFF2-40B4-BE49-F238E27FC236}">
                <a16:creationId xmlns:a16="http://schemas.microsoft.com/office/drawing/2014/main" id="{90F60372-96C7-643B-0DD7-839B80725C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15888"/>
            <a:ext cx="5114925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3400" dirty="0"/>
              <a:t>單元</a:t>
            </a:r>
            <a:r>
              <a:rPr lang="en-US" altLang="zh-TW" sz="3400" dirty="0"/>
              <a:t>16  </a:t>
            </a:r>
            <a:r>
              <a:rPr lang="zh-HK" altLang="en-US" sz="3400" dirty="0"/>
              <a:t>分數</a:t>
            </a:r>
            <a:r>
              <a:rPr lang="zh-TW" altLang="en-US" sz="3400" dirty="0"/>
              <a:t>計算</a:t>
            </a:r>
          </a:p>
        </p:txBody>
      </p:sp>
      <p:grpSp>
        <p:nvGrpSpPr>
          <p:cNvPr id="44" name="群組 43">
            <a:extLst>
              <a:ext uri="{FF2B5EF4-FFF2-40B4-BE49-F238E27FC236}">
                <a16:creationId xmlns:a16="http://schemas.microsoft.com/office/drawing/2014/main" id="{6D54CDEE-669F-5856-342F-15BE67CCF025}"/>
              </a:ext>
            </a:extLst>
          </p:cNvPr>
          <p:cNvGrpSpPr/>
          <p:nvPr/>
        </p:nvGrpSpPr>
        <p:grpSpPr>
          <a:xfrm>
            <a:off x="2989509" y="5581318"/>
            <a:ext cx="1825845" cy="757238"/>
            <a:chOff x="1137857" y="4696218"/>
            <a:chExt cx="1825845" cy="757238"/>
          </a:xfrm>
        </p:grpSpPr>
        <p:grpSp>
          <p:nvGrpSpPr>
            <p:cNvPr id="12" name="Group 17">
              <a:extLst>
                <a:ext uri="{FF2B5EF4-FFF2-40B4-BE49-F238E27FC236}">
                  <a16:creationId xmlns:a16="http://schemas.microsoft.com/office/drawing/2014/main" id="{E280865C-FBB0-D85D-FE4D-82B609A058D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37857" y="4696218"/>
              <a:ext cx="741363" cy="757238"/>
              <a:chOff x="1253" y="1900"/>
              <a:chExt cx="467" cy="477"/>
            </a:xfrm>
          </p:grpSpPr>
          <p:sp>
            <p:nvSpPr>
              <p:cNvPr id="13" name="Rectangle 1">
                <a:extLst>
                  <a:ext uri="{FF2B5EF4-FFF2-40B4-BE49-F238E27FC236}">
                    <a16:creationId xmlns:a16="http://schemas.microsoft.com/office/drawing/2014/main" id="{20EF1AED-8548-0A8F-8720-AFB481758A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3" y="1900"/>
                <a:ext cx="467" cy="4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444500" indent="-44450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algn="ctr" eaLnBrk="1" hangingPunct="1">
                  <a:lnSpc>
                    <a:spcPct val="90000"/>
                  </a:lnSpc>
                </a:pPr>
                <a:r>
                  <a:rPr lang="en-US" altLang="zh-TW" sz="2400" b="0" dirty="0">
                    <a:solidFill>
                      <a:srgbClr val="0066FF"/>
                    </a:solidFill>
                  </a:rPr>
                  <a:t>5</a:t>
                </a:r>
              </a:p>
              <a:p>
                <a:pPr algn="ctr" eaLnBrk="1" hangingPunct="1">
                  <a:lnSpc>
                    <a:spcPct val="90000"/>
                  </a:lnSpc>
                </a:pPr>
                <a:r>
                  <a:rPr lang="en-US" altLang="zh-TW" sz="2400" b="0" dirty="0">
                    <a:solidFill>
                      <a:srgbClr val="0066FF"/>
                    </a:solidFill>
                  </a:rPr>
                  <a:t>6</a:t>
                </a:r>
                <a:endParaRPr lang="zh-TW" altLang="en-US" sz="2400" b="0" dirty="0">
                  <a:solidFill>
                    <a:srgbClr val="0066FF"/>
                  </a:solidFill>
                </a:endParaRPr>
              </a:p>
            </p:txBody>
          </p:sp>
          <p:cxnSp>
            <p:nvCxnSpPr>
              <p:cNvPr id="14" name="Straight Connector 10">
                <a:extLst>
                  <a:ext uri="{FF2B5EF4-FFF2-40B4-BE49-F238E27FC236}">
                    <a16:creationId xmlns:a16="http://schemas.microsoft.com/office/drawing/2014/main" id="{0B5F589C-2B41-E23C-BC1F-A6B9961757AF}"/>
                  </a:ext>
                </a:extLst>
              </p:cNvPr>
              <p:cNvCxnSpPr/>
              <p:nvPr/>
            </p:nvCxnSpPr>
            <p:spPr>
              <a:xfrm>
                <a:off x="1350" y="2126"/>
                <a:ext cx="272" cy="0"/>
              </a:xfrm>
              <a:prstGeom prst="line">
                <a:avLst/>
              </a:prstGeom>
              <a:ln w="19050">
                <a:solidFill>
                  <a:srgbClr val="0066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B5E9A4E5-E55E-1379-568C-9CC3AF21CAF3}"/>
                </a:ext>
              </a:extLst>
            </p:cNvPr>
            <p:cNvSpPr/>
            <p:nvPr/>
          </p:nvSpPr>
          <p:spPr>
            <a:xfrm>
              <a:off x="1687360" y="4696878"/>
              <a:ext cx="1276342" cy="5806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HK" altLang="en-US" sz="2400" b="0" dirty="0">
                  <a:solidFill>
                    <a:srgbClr val="0066FF"/>
                  </a:solidFill>
                  <a:latin typeface="Arial" panose="020B0604020202020204" pitchFamily="34" charset="0"/>
                  <a:ea typeface="標楷體" panose="03000509000000000000" pitchFamily="65" charset="-120"/>
                  <a:cs typeface="Arial" panose="020B0604020202020204" pitchFamily="34" charset="0"/>
                </a:rPr>
                <a:t>小時</a:t>
              </a:r>
              <a:r>
                <a:rPr lang="zh-CN" altLang="en-US" sz="2400" b="0" dirty="0">
                  <a:solidFill>
                    <a:srgbClr val="0066FF"/>
                  </a:solidFill>
                  <a:latin typeface="Arial" panose="020B0604020202020204" pitchFamily="34" charset="0"/>
                  <a:ea typeface="標楷體" panose="03000509000000000000" pitchFamily="65" charset="-120"/>
                  <a:cs typeface="Arial" panose="020B0604020202020204" pitchFamily="34" charset="0"/>
                </a:rPr>
                <a:t>後</a:t>
              </a:r>
              <a:endParaRPr lang="zh-HK" alt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5" name="矩形 44">
            <a:extLst>
              <a:ext uri="{FF2B5EF4-FFF2-40B4-BE49-F238E27FC236}">
                <a16:creationId xmlns:a16="http://schemas.microsoft.com/office/drawing/2014/main" id="{0F29B983-FAC5-8F16-82A6-01CEB98125A4}"/>
              </a:ext>
            </a:extLst>
          </p:cNvPr>
          <p:cNvSpPr/>
          <p:nvPr/>
        </p:nvSpPr>
        <p:spPr>
          <a:xfrm>
            <a:off x="6432281" y="4386866"/>
            <a:ext cx="1743412" cy="662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= </a:t>
            </a:r>
            <a:r>
              <a:rPr lang="zh-CN" altLang="en-US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？</a:t>
            </a:r>
            <a:r>
              <a:rPr lang="zh-HK" altLang="en-US" sz="2800" b="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分鐘</a:t>
            </a:r>
            <a:endParaRPr lang="zh-HK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43FCDD7-6DB8-4791-C2A3-A67644ACA086}"/>
              </a:ext>
            </a:extLst>
          </p:cNvPr>
          <p:cNvSpPr/>
          <p:nvPr/>
        </p:nvSpPr>
        <p:spPr>
          <a:xfrm>
            <a:off x="4152764" y="3696029"/>
            <a:ext cx="3888000" cy="396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群組 41">
            <a:extLst>
              <a:ext uri="{FF2B5EF4-FFF2-40B4-BE49-F238E27FC236}">
                <a16:creationId xmlns:a16="http://schemas.microsoft.com/office/drawing/2014/main" id="{1CB3E335-6DC5-B83F-468A-F5EA8C1DB53D}"/>
              </a:ext>
            </a:extLst>
          </p:cNvPr>
          <p:cNvGrpSpPr/>
          <p:nvPr/>
        </p:nvGrpSpPr>
        <p:grpSpPr>
          <a:xfrm>
            <a:off x="4800764" y="3696029"/>
            <a:ext cx="2592000" cy="396000"/>
            <a:chOff x="4800764" y="3696029"/>
            <a:chExt cx="2592000" cy="396000"/>
          </a:xfrm>
        </p:grpSpPr>
        <p:cxnSp>
          <p:nvCxnSpPr>
            <p:cNvPr id="47" name="直線接點 46">
              <a:extLst>
                <a:ext uri="{FF2B5EF4-FFF2-40B4-BE49-F238E27FC236}">
                  <a16:creationId xmlns:a16="http://schemas.microsoft.com/office/drawing/2014/main" id="{6912645A-453E-B215-AF4E-ED910453511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800764" y="3696029"/>
              <a:ext cx="0" cy="396000"/>
            </a:xfrm>
            <a:prstGeom prst="line">
              <a:avLst/>
            </a:prstGeom>
            <a:ln w="19050">
              <a:solidFill>
                <a:srgbClr val="0066FF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線接點 47">
              <a:extLst>
                <a:ext uri="{FF2B5EF4-FFF2-40B4-BE49-F238E27FC236}">
                  <a16:creationId xmlns:a16="http://schemas.microsoft.com/office/drawing/2014/main" id="{BD7ADD23-FEC5-658E-8664-74FCE7D2FBF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448764" y="3696029"/>
              <a:ext cx="0" cy="396000"/>
            </a:xfrm>
            <a:prstGeom prst="line">
              <a:avLst/>
            </a:prstGeom>
            <a:ln w="19050">
              <a:solidFill>
                <a:srgbClr val="0066FF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線接點 48">
              <a:extLst>
                <a:ext uri="{FF2B5EF4-FFF2-40B4-BE49-F238E27FC236}">
                  <a16:creationId xmlns:a16="http://schemas.microsoft.com/office/drawing/2014/main" id="{4E4290BC-8886-1243-DDD2-55447FA9CDE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096764" y="3696029"/>
              <a:ext cx="0" cy="396000"/>
            </a:xfrm>
            <a:prstGeom prst="line">
              <a:avLst/>
            </a:prstGeom>
            <a:ln w="19050">
              <a:solidFill>
                <a:srgbClr val="0066FF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線接點 49">
              <a:extLst>
                <a:ext uri="{FF2B5EF4-FFF2-40B4-BE49-F238E27FC236}">
                  <a16:creationId xmlns:a16="http://schemas.microsoft.com/office/drawing/2014/main" id="{AB5CC28E-3EC7-CE50-C30A-CAB0CAACBB1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44764" y="3696029"/>
              <a:ext cx="0" cy="396000"/>
            </a:xfrm>
            <a:prstGeom prst="line">
              <a:avLst/>
            </a:prstGeom>
            <a:ln w="19050">
              <a:solidFill>
                <a:srgbClr val="0066FF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線接點 50">
              <a:extLst>
                <a:ext uri="{FF2B5EF4-FFF2-40B4-BE49-F238E27FC236}">
                  <a16:creationId xmlns:a16="http://schemas.microsoft.com/office/drawing/2014/main" id="{54A80C72-815F-2005-9808-D37EBA99954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392764" y="3696029"/>
              <a:ext cx="0" cy="396000"/>
            </a:xfrm>
            <a:prstGeom prst="line">
              <a:avLst/>
            </a:prstGeom>
            <a:ln w="19050">
              <a:solidFill>
                <a:srgbClr val="0066FF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左大括弧 9">
            <a:extLst>
              <a:ext uri="{FF2B5EF4-FFF2-40B4-BE49-F238E27FC236}">
                <a16:creationId xmlns:a16="http://schemas.microsoft.com/office/drawing/2014/main" id="{359D625C-CE68-0E9D-24F5-3B9CDC1D4055}"/>
              </a:ext>
            </a:extLst>
          </p:cNvPr>
          <p:cNvSpPr/>
          <p:nvPr/>
        </p:nvSpPr>
        <p:spPr>
          <a:xfrm rot="5400000">
            <a:off x="5970762" y="1593086"/>
            <a:ext cx="252000" cy="3887999"/>
          </a:xfrm>
          <a:prstGeom prst="leftBrace">
            <a:avLst>
              <a:gd name="adj1" fmla="val 29493"/>
              <a:gd name="adj2" fmla="val 50000"/>
            </a:avLst>
          </a:prstGeom>
          <a:ln w="127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左大括弧 52">
            <a:extLst>
              <a:ext uri="{FF2B5EF4-FFF2-40B4-BE49-F238E27FC236}">
                <a16:creationId xmlns:a16="http://schemas.microsoft.com/office/drawing/2014/main" id="{7BBE3AA5-C6E6-66F7-DB0E-A81C81BC6198}"/>
              </a:ext>
            </a:extLst>
          </p:cNvPr>
          <p:cNvSpPr/>
          <p:nvPr/>
        </p:nvSpPr>
        <p:spPr>
          <a:xfrm rot="16200000" flipV="1">
            <a:off x="5660771" y="2649895"/>
            <a:ext cx="216000" cy="3247986"/>
          </a:xfrm>
          <a:prstGeom prst="leftBrace">
            <a:avLst>
              <a:gd name="adj1" fmla="val 29493"/>
              <a:gd name="adj2" fmla="val 50000"/>
            </a:avLst>
          </a:prstGeom>
          <a:ln w="127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D9E6639A-CE5D-9554-4F8F-4B7011ABE806}"/>
              </a:ext>
            </a:extLst>
          </p:cNvPr>
          <p:cNvSpPr/>
          <p:nvPr/>
        </p:nvSpPr>
        <p:spPr>
          <a:xfrm>
            <a:off x="4926419" y="2789358"/>
            <a:ext cx="2891925" cy="662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1</a:t>
            </a:r>
            <a:r>
              <a:rPr lang="zh-CN" altLang="en-US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小時 </a:t>
            </a:r>
            <a:r>
              <a:rPr lang="en-US" altLang="zh-CN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= 60</a:t>
            </a:r>
            <a:r>
              <a:rPr lang="zh-TW" altLang="en-US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分鐘</a:t>
            </a:r>
            <a:endParaRPr lang="en-US" altLang="zh-CN" sz="2800" dirty="0">
              <a:solidFill>
                <a:srgbClr val="0066FF"/>
              </a:solidFill>
              <a:latin typeface="Arial" panose="020B0604020202020204" pitchFamily="34" charset="0"/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9F25DDAE-4030-11B1-25AA-EE2E16B336E3}"/>
              </a:ext>
            </a:extLst>
          </p:cNvPr>
          <p:cNvSpPr/>
          <p:nvPr/>
        </p:nvSpPr>
        <p:spPr>
          <a:xfrm>
            <a:off x="1702677" y="5115424"/>
            <a:ext cx="1413101" cy="662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09:30</a:t>
            </a:r>
            <a:endParaRPr lang="zh-HK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6" name="群組 55">
            <a:extLst>
              <a:ext uri="{FF2B5EF4-FFF2-40B4-BE49-F238E27FC236}">
                <a16:creationId xmlns:a16="http://schemas.microsoft.com/office/drawing/2014/main" id="{9BAB7B2B-2C8A-C0E9-CB10-6247DAA2A199}"/>
              </a:ext>
            </a:extLst>
          </p:cNvPr>
          <p:cNvGrpSpPr/>
          <p:nvPr/>
        </p:nvGrpSpPr>
        <p:grpSpPr>
          <a:xfrm>
            <a:off x="5077282" y="4343700"/>
            <a:ext cx="2038959" cy="860425"/>
            <a:chOff x="1137857" y="4639066"/>
            <a:chExt cx="2038959" cy="860425"/>
          </a:xfrm>
        </p:grpSpPr>
        <p:grpSp>
          <p:nvGrpSpPr>
            <p:cNvPr id="57" name="Group 17">
              <a:extLst>
                <a:ext uri="{FF2B5EF4-FFF2-40B4-BE49-F238E27FC236}">
                  <a16:creationId xmlns:a16="http://schemas.microsoft.com/office/drawing/2014/main" id="{9C28A5BA-4283-23D2-6407-6610D824659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37857" y="4639066"/>
              <a:ext cx="741363" cy="860425"/>
              <a:chOff x="1253" y="1864"/>
              <a:chExt cx="467" cy="542"/>
            </a:xfrm>
          </p:grpSpPr>
          <p:sp>
            <p:nvSpPr>
              <p:cNvPr id="59" name="Rectangle 1">
                <a:extLst>
                  <a:ext uri="{FF2B5EF4-FFF2-40B4-BE49-F238E27FC236}">
                    <a16:creationId xmlns:a16="http://schemas.microsoft.com/office/drawing/2014/main" id="{EF4E2EBB-5DB8-AEBD-0987-A47BE842F7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3" y="1864"/>
                <a:ext cx="467" cy="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444500" indent="-44450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algn="ctr" eaLnBrk="1" hangingPunct="1">
                  <a:lnSpc>
                    <a:spcPct val="90000"/>
                  </a:lnSpc>
                </a:pPr>
                <a:r>
                  <a:rPr lang="en-US" altLang="zh-TW" sz="2800" b="0" dirty="0">
                    <a:solidFill>
                      <a:srgbClr val="0066FF"/>
                    </a:solidFill>
                  </a:rPr>
                  <a:t>5</a:t>
                </a:r>
              </a:p>
              <a:p>
                <a:pPr algn="ctr" eaLnBrk="1" hangingPunct="1">
                  <a:lnSpc>
                    <a:spcPct val="90000"/>
                  </a:lnSpc>
                </a:pPr>
                <a:r>
                  <a:rPr lang="en-US" altLang="zh-TW" sz="2800" b="0" dirty="0">
                    <a:solidFill>
                      <a:srgbClr val="0066FF"/>
                    </a:solidFill>
                  </a:rPr>
                  <a:t>6</a:t>
                </a:r>
                <a:endParaRPr lang="zh-TW" altLang="en-US" sz="2800" b="0" dirty="0">
                  <a:solidFill>
                    <a:srgbClr val="0066FF"/>
                  </a:solidFill>
                </a:endParaRPr>
              </a:p>
            </p:txBody>
          </p:sp>
          <p:cxnSp>
            <p:nvCxnSpPr>
              <p:cNvPr id="60" name="Straight Connector 10">
                <a:extLst>
                  <a:ext uri="{FF2B5EF4-FFF2-40B4-BE49-F238E27FC236}">
                    <a16:creationId xmlns:a16="http://schemas.microsoft.com/office/drawing/2014/main" id="{B132DC4F-CEDB-EC81-14C4-3AFEB59A0C24}"/>
                  </a:ext>
                </a:extLst>
              </p:cNvPr>
              <p:cNvCxnSpPr/>
              <p:nvPr/>
            </p:nvCxnSpPr>
            <p:spPr>
              <a:xfrm>
                <a:off x="1326" y="2126"/>
                <a:ext cx="317" cy="0"/>
              </a:xfrm>
              <a:prstGeom prst="line">
                <a:avLst/>
              </a:prstGeom>
              <a:ln w="19050">
                <a:solidFill>
                  <a:srgbClr val="0066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D870506A-792C-2556-8853-7FEB86A24DB7}"/>
                </a:ext>
              </a:extLst>
            </p:cNvPr>
            <p:cNvSpPr/>
            <p:nvPr/>
          </p:nvSpPr>
          <p:spPr>
            <a:xfrm>
              <a:off x="1687360" y="4666398"/>
              <a:ext cx="1489456" cy="6621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HK" altLang="en-US" sz="2800" b="0" dirty="0">
                  <a:solidFill>
                    <a:srgbClr val="0066FF"/>
                  </a:solidFill>
                  <a:latin typeface="Arial" panose="020B0604020202020204" pitchFamily="34" charset="0"/>
                  <a:ea typeface="標楷體" panose="03000509000000000000" pitchFamily="65" charset="-120"/>
                  <a:cs typeface="Arial" panose="020B0604020202020204" pitchFamily="34" charset="0"/>
                </a:rPr>
                <a:t>小時</a:t>
              </a:r>
              <a:endParaRPr lang="zh-HK" alt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1" name="矩形 60">
            <a:extLst>
              <a:ext uri="{FF2B5EF4-FFF2-40B4-BE49-F238E27FC236}">
                <a16:creationId xmlns:a16="http://schemas.microsoft.com/office/drawing/2014/main" id="{9055B7B8-0293-79E2-B706-5E0591C53686}"/>
              </a:ext>
            </a:extLst>
          </p:cNvPr>
          <p:cNvSpPr/>
          <p:nvPr/>
        </p:nvSpPr>
        <p:spPr>
          <a:xfrm>
            <a:off x="4834144" y="5115424"/>
            <a:ext cx="3379537" cy="662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dirty="0">
                <a:solidFill>
                  <a:srgbClr val="0066FF"/>
                </a:solidFill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數學考試結束時間</a:t>
            </a:r>
            <a:endParaRPr lang="zh-HK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箭號: 向右 40">
            <a:extLst>
              <a:ext uri="{FF2B5EF4-FFF2-40B4-BE49-F238E27FC236}">
                <a16:creationId xmlns:a16="http://schemas.microsoft.com/office/drawing/2014/main" id="{EFC1702C-8CBC-70F6-E652-0CE15CA406CA}"/>
              </a:ext>
            </a:extLst>
          </p:cNvPr>
          <p:cNvSpPr/>
          <p:nvPr/>
        </p:nvSpPr>
        <p:spPr>
          <a:xfrm>
            <a:off x="2903697" y="5416550"/>
            <a:ext cx="1869488" cy="216001"/>
          </a:xfrm>
          <a:prstGeom prst="rightArrow">
            <a:avLst>
              <a:gd name="adj1" fmla="val 43385"/>
              <a:gd name="adj2" fmla="val 66440"/>
            </a:avLst>
          </a:prstGeom>
          <a:solidFill>
            <a:srgbClr val="FFC9FF"/>
          </a:solidFill>
          <a:ln w="190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239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5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9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7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2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uild="allAtOnce"/>
      <p:bldP spid="2" grpId="0" animBg="1"/>
      <p:bldP spid="10" grpId="0" animBg="1"/>
      <p:bldP spid="53" grpId="0" animBg="1"/>
      <p:bldP spid="54" grpId="0" build="allAtOnce"/>
      <p:bldP spid="55" grpId="0" build="allAtOnce"/>
      <p:bldP spid="61" grpId="0" build="allAtOnce"/>
      <p:bldP spid="41" grpId="0" animBg="1"/>
    </p:bld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C8E6CC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174</Words>
  <Application>Microsoft Office PowerPoint</Application>
  <PresentationFormat>全屏显示(4:3)</PresentationFormat>
  <Paragraphs>36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Office 佈景主題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2022-08-05T09:15:18Z</dcterms:created>
  <dcterms:modified xsi:type="dcterms:W3CDTF">2022-08-05T09:15:20Z</dcterms:modified>
</cp:coreProperties>
</file>