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DB77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19DF967F-B616-9C97-7F82-8AE0A6620A09}"/>
              </a:ext>
            </a:extLst>
          </p:cNvPr>
          <p:cNvSpPr/>
          <p:nvPr/>
        </p:nvSpPr>
        <p:spPr>
          <a:xfrm>
            <a:off x="7197464" y="1003175"/>
            <a:ext cx="725010" cy="470517"/>
          </a:xfrm>
          <a:prstGeom prst="rect">
            <a:avLst/>
          </a:prstGeom>
          <a:solidFill>
            <a:srgbClr val="ABDB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60913-A347-9753-16D2-49FDCE710335}"/>
              </a:ext>
            </a:extLst>
          </p:cNvPr>
          <p:cNvSpPr/>
          <p:nvPr/>
        </p:nvSpPr>
        <p:spPr>
          <a:xfrm>
            <a:off x="5379868" y="1003176"/>
            <a:ext cx="725010" cy="470517"/>
          </a:xfrm>
          <a:prstGeom prst="rect">
            <a:avLst/>
          </a:prstGeom>
          <a:solidFill>
            <a:srgbClr val="ABDB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Box 5">
            <a:extLst>
              <a:ext uri="{FF2B5EF4-FFF2-40B4-BE49-F238E27FC236}">
                <a16:creationId xmlns:a16="http://schemas.microsoft.com/office/drawing/2014/main" id="{F865B0D3-52DF-4EE1-670C-2C2BC52C4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50913"/>
            <a:ext cx="846381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3. 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用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 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9 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組成一個</a:t>
            </a:r>
            <a:r>
              <a:rPr lang="zh-TW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最大的五位奇數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73088" indent="55563" eaLnBrk="1" hangingPunct="1">
              <a:spcAft>
                <a:spcPts val="1200"/>
              </a:spcAft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這個數是什麼？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3" name="Text Box 218">
            <a:extLst>
              <a:ext uri="{FF2B5EF4-FFF2-40B4-BE49-F238E27FC236}">
                <a16:creationId xmlns:a16="http://schemas.microsoft.com/office/drawing/2014/main" id="{0CB573B0-3C98-B3EF-60D1-3BFA39022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53988"/>
            <a:ext cx="568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複習</a:t>
            </a:r>
            <a:r>
              <a:rPr lang="en-US" altLang="zh-CN" sz="3400" b="1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en-US" altLang="zh-TW" sz="3400" b="1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五位數</a:t>
            </a:r>
            <a:endParaRPr lang="zh-TW" altLang="en-US" sz="3400" b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4" name="Picture 120">
            <a:extLst>
              <a:ext uri="{FF2B5EF4-FFF2-40B4-BE49-F238E27FC236}">
                <a16:creationId xmlns:a16="http://schemas.microsoft.com/office/drawing/2014/main" id="{A03CDE8D-760F-2A41-8F34-A8F5391EA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250" y="3015432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1">
            <a:extLst>
              <a:ext uri="{FF2B5EF4-FFF2-40B4-BE49-F238E27FC236}">
                <a16:creationId xmlns:a16="http://schemas.microsoft.com/office/drawing/2014/main" id="{F7102758-323F-F072-347F-7B3362E98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406" y="2012950"/>
            <a:ext cx="1524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2">
            <a:extLst>
              <a:ext uri="{FF2B5EF4-FFF2-40B4-BE49-F238E27FC236}">
                <a16:creationId xmlns:a16="http://schemas.microsoft.com/office/drawing/2014/main" id="{C1E264EF-FCA2-42FB-27D2-F2497E736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725" y="1994316"/>
            <a:ext cx="14319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3">
            <a:extLst>
              <a:ext uri="{FF2B5EF4-FFF2-40B4-BE49-F238E27FC236}">
                <a16:creationId xmlns:a16="http://schemas.microsoft.com/office/drawing/2014/main" id="{4BEC1AD5-3FFF-9815-BF94-A45FDC0B8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968" y="2913323"/>
            <a:ext cx="1470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">
            <a:extLst>
              <a:ext uri="{FF2B5EF4-FFF2-40B4-BE49-F238E27FC236}">
                <a16:creationId xmlns:a16="http://schemas.microsoft.com/office/drawing/2014/main" id="{29E41CA6-72A5-1D70-B74A-0A0EF5747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725" y="2913323"/>
            <a:ext cx="1473200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" name="Group 31">
            <a:extLst>
              <a:ext uri="{FF2B5EF4-FFF2-40B4-BE49-F238E27FC236}">
                <a16:creationId xmlns:a16="http://schemas.microsoft.com/office/drawing/2014/main" id="{29265DE5-9FE3-9E88-3331-2AA18F595B90}"/>
              </a:ext>
            </a:extLst>
          </p:cNvPr>
          <p:cNvGrpSpPr>
            <a:grpSpLocks/>
          </p:cNvGrpSpPr>
          <p:nvPr/>
        </p:nvGrpSpPr>
        <p:grpSpPr bwMode="auto">
          <a:xfrm>
            <a:off x="2851490" y="3981951"/>
            <a:ext cx="2847975" cy="1104900"/>
            <a:chOff x="3470" y="1344"/>
            <a:chExt cx="1794" cy="696"/>
          </a:xfrm>
        </p:grpSpPr>
        <p:sp>
          <p:nvSpPr>
            <p:cNvPr id="55" name="Rounded Rectangle 9">
              <a:extLst>
                <a:ext uri="{FF2B5EF4-FFF2-40B4-BE49-F238E27FC236}">
                  <a16:creationId xmlns:a16="http://schemas.microsoft.com/office/drawing/2014/main" id="{97D832FE-B49E-E4F4-AB17-97DD5EDEA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" y="1464"/>
              <a:ext cx="1794" cy="576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1pPr>
              <a:lvl2pPr marL="742950" indent="-28575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rgbClr val="FF0000"/>
                  </a:solidFill>
                  <a:latin typeface="Times New Roman" panose="02020603050405020304" pitchFamily="18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200" dirty="0">
                  <a:solidFill>
                    <a:srgbClr val="006666"/>
                  </a:solidFill>
                </a:rPr>
                <a:t>先剔除偶數，再比較餘下的選項。</a:t>
              </a:r>
              <a:endParaRPr lang="en-US" altLang="zh-TW" sz="2200" dirty="0">
                <a:solidFill>
                  <a:srgbClr val="006666"/>
                </a:solidFill>
              </a:endParaRPr>
            </a:p>
          </p:txBody>
        </p:sp>
        <p:sp>
          <p:nvSpPr>
            <p:cNvPr id="56" name="Rounded Rectangle 10">
              <a:extLst>
                <a:ext uri="{FF2B5EF4-FFF2-40B4-BE49-F238E27FC236}">
                  <a16:creationId xmlns:a16="http://schemas.microsoft.com/office/drawing/2014/main" id="{DA75C286-8DB2-3AF2-3656-B6DAAABC7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1" y="1344"/>
              <a:ext cx="535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lnSpc>
                  <a:spcPts val="2400"/>
                </a:lnSpc>
                <a:defRPr/>
              </a:pPr>
              <a:r>
                <a:rPr lang="zh-TW" altLang="en-US" sz="2200" b="1" dirty="0">
                  <a:solidFill>
                    <a:srgbClr val="FFFFFF"/>
                  </a:solidFill>
                  <a:ea typeface="+mn-ea"/>
                </a:rPr>
                <a:t>提示</a:t>
              </a:r>
            </a:p>
          </p:txBody>
        </p:sp>
      </p:grpSp>
      <p:sp>
        <p:nvSpPr>
          <p:cNvPr id="19" name="Text Box 5">
            <a:extLst>
              <a:ext uri="{FF2B5EF4-FFF2-40B4-BE49-F238E27FC236}">
                <a16:creationId xmlns:a16="http://schemas.microsoft.com/office/drawing/2014/main" id="{C13A96A4-11B4-CAC3-6EE4-8E995613C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200" y="2013563"/>
            <a:ext cx="152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A9954014-F422-D914-0DB4-CF819A2BA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464" y="2013563"/>
            <a:ext cx="152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21" name="Text Box 5">
            <a:extLst>
              <a:ext uri="{FF2B5EF4-FFF2-40B4-BE49-F238E27FC236}">
                <a16:creationId xmlns:a16="http://schemas.microsoft.com/office/drawing/2014/main" id="{07235A59-CCD5-FBED-A861-ABDBC3356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5200" y="2834902"/>
            <a:ext cx="152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696DA409-1D48-F374-DCB1-3ADAD6461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464" y="2834902"/>
            <a:ext cx="15240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2022-07-28T02:23:15Z</dcterms:created>
  <dcterms:modified xsi:type="dcterms:W3CDTF">2022-07-28T02:23:18Z</dcterms:modified>
</cp:coreProperties>
</file>