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CFF03B0-ACF9-DD6F-874A-777E29B54C6B}"/>
              </a:ext>
            </a:extLst>
          </p:cNvPr>
          <p:cNvSpPr>
            <a:spLocks noChangeAspect="1"/>
          </p:cNvSpPr>
          <p:nvPr/>
        </p:nvSpPr>
        <p:spPr bwMode="auto">
          <a:xfrm>
            <a:off x="5795963" y="1887537"/>
            <a:ext cx="1439862" cy="719137"/>
          </a:xfrm>
          <a:prstGeom prst="rect">
            <a:avLst/>
          </a:prstGeom>
          <a:solidFill>
            <a:schemeClr val="bg2">
              <a:lumMod val="9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 dirty="0">
              <a:latin typeface="Arial" charset="0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BD154CD4-54BD-D30E-8316-F20EEFC77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4.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右圖是一個長方形，沿</a:t>
            </a:r>
            <a:b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虛線剪開後，可拼砌出</a:t>
            </a:r>
            <a:b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下列哪個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/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些圖形？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176213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I.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正方形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100013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梯形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4763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平行四邊形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241E6135-F0CC-5504-5FA4-B36DDDCE61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052783"/>
              </p:ext>
            </p:extLst>
          </p:nvPr>
        </p:nvGraphicFramePr>
        <p:xfrm>
          <a:off x="5435600" y="1150938"/>
          <a:ext cx="2160588" cy="2194080"/>
        </p:xfrm>
        <a:graphic>
          <a:graphicData uri="http://schemas.openxmlformats.org/drawingml/2006/table">
            <a:tbl>
              <a:tblPr/>
              <a:tblGrid>
                <a:gridCol w="36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8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3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6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T="45680" marB="45680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 Box 218">
            <a:extLst>
              <a:ext uri="{FF2B5EF4-FFF2-40B4-BE49-F238E27FC236}">
                <a16:creationId xmlns:a16="http://schemas.microsoft.com/office/drawing/2014/main" id="{519C6ACC-8E96-4DDC-78C9-2AEAAAEE2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9850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4  </a:t>
            </a:r>
            <a:r>
              <a:rPr lang="zh-TW" altLang="en-US" sz="3400" dirty="0"/>
              <a:t>圖形分割</a:t>
            </a:r>
            <a:r>
              <a:rPr lang="zh-CN" altLang="en-US" sz="3400" dirty="0"/>
              <a:t>和</a:t>
            </a:r>
            <a:r>
              <a:rPr lang="zh-TW" altLang="en-US" sz="3400" dirty="0"/>
              <a:t>拼砌</a:t>
            </a:r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2D9625A5-9A34-9C5B-3381-290DE3F22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472916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8">
            <a:extLst>
              <a:ext uri="{FF2B5EF4-FFF2-40B4-BE49-F238E27FC236}">
                <a16:creationId xmlns:a16="http://schemas.microsoft.com/office/drawing/2014/main" id="{5663DA04-17B0-0DC1-B720-830537EEB71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516688" y="1887538"/>
            <a:ext cx="719137" cy="71913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任意多边形 40">
            <a:extLst>
              <a:ext uri="{FF2B5EF4-FFF2-40B4-BE49-F238E27FC236}">
                <a16:creationId xmlns:a16="http://schemas.microsoft.com/office/drawing/2014/main" id="{BBB4F3F2-234D-D356-B10E-28B0595E81EB}"/>
              </a:ext>
            </a:extLst>
          </p:cNvPr>
          <p:cNvSpPr>
            <a:spLocks/>
          </p:cNvSpPr>
          <p:nvPr/>
        </p:nvSpPr>
        <p:spPr bwMode="auto">
          <a:xfrm>
            <a:off x="5790407" y="1887535"/>
            <a:ext cx="1441450" cy="720725"/>
          </a:xfrm>
          <a:custGeom>
            <a:avLst/>
            <a:gdLst>
              <a:gd name="T0" fmla="*/ 1295432 w 1480457"/>
              <a:gd name="T1" fmla="*/ 0 h 1450588"/>
              <a:gd name="T2" fmla="*/ 0 w 1480457"/>
              <a:gd name="T3" fmla="*/ 0 h 1450588"/>
              <a:gd name="T4" fmla="*/ 0 w 1480457"/>
              <a:gd name="T5" fmla="*/ 43824 h 1450588"/>
              <a:gd name="T6" fmla="*/ 646417 w 1480457"/>
              <a:gd name="T7" fmla="*/ 43909 h 1450588"/>
              <a:gd name="T8" fmla="*/ 1295432 w 1480457"/>
              <a:gd name="T9" fmla="*/ 0 h 14505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0457" h="1450588">
                <a:moveTo>
                  <a:pt x="1480457" y="0"/>
                </a:moveTo>
                <a:lnTo>
                  <a:pt x="0" y="0"/>
                </a:lnTo>
                <a:lnTo>
                  <a:pt x="0" y="1447800"/>
                </a:lnTo>
                <a:lnTo>
                  <a:pt x="738744" y="1450588"/>
                </a:lnTo>
                <a:lnTo>
                  <a:pt x="1480457" y="0"/>
                </a:lnTo>
                <a:close/>
              </a:path>
            </a:pathLst>
          </a:custGeom>
          <a:solidFill>
            <a:srgbClr val="CCECFF"/>
          </a:solidFill>
          <a:ln w="1905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任意多边形 41">
            <a:extLst>
              <a:ext uri="{FF2B5EF4-FFF2-40B4-BE49-F238E27FC236}">
                <a16:creationId xmlns:a16="http://schemas.microsoft.com/office/drawing/2014/main" id="{777BD670-3435-F1D0-62F2-369E83DC5A6A}"/>
              </a:ext>
            </a:extLst>
          </p:cNvPr>
          <p:cNvSpPr>
            <a:spLocks/>
          </p:cNvSpPr>
          <p:nvPr/>
        </p:nvSpPr>
        <p:spPr bwMode="auto">
          <a:xfrm flipH="1">
            <a:off x="6520656" y="1880472"/>
            <a:ext cx="720725" cy="720725"/>
          </a:xfrm>
          <a:custGeom>
            <a:avLst/>
            <a:gdLst>
              <a:gd name="T0" fmla="*/ 10353062 w 370114"/>
              <a:gd name="T1" fmla="*/ 42910 h 1458685"/>
              <a:gd name="T2" fmla="*/ 0 w 370114"/>
              <a:gd name="T3" fmla="*/ 0 h 1458685"/>
              <a:gd name="T4" fmla="*/ 0 w 370114"/>
              <a:gd name="T5" fmla="*/ 42899 h 1458685"/>
              <a:gd name="T6" fmla="*/ 10353062 w 370114"/>
              <a:gd name="T7" fmla="*/ 42910 h 14586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0114" h="1458685">
                <a:moveTo>
                  <a:pt x="370114" y="1458685"/>
                </a:moveTo>
                <a:lnTo>
                  <a:pt x="0" y="0"/>
                </a:lnTo>
                <a:lnTo>
                  <a:pt x="0" y="1458280"/>
                </a:lnTo>
                <a:lnTo>
                  <a:pt x="370114" y="1458685"/>
                </a:lnTo>
                <a:close/>
              </a:path>
            </a:pathLst>
          </a:custGeom>
          <a:solidFill>
            <a:srgbClr val="CCECFF"/>
          </a:solidFill>
          <a:ln w="1905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4D19C37-9FB7-4F0E-873F-7FEF770773A1}"/>
              </a:ext>
            </a:extLst>
          </p:cNvPr>
          <p:cNvSpPr>
            <a:spLocks noChangeAspect="1"/>
          </p:cNvSpPr>
          <p:nvPr/>
        </p:nvSpPr>
        <p:spPr bwMode="auto">
          <a:xfrm>
            <a:off x="5795963" y="1887536"/>
            <a:ext cx="1439862" cy="719137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 dirty="0">
              <a:latin typeface="Arial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5A9E9B8-3DC3-463F-8B59-4C52D9B608DE}"/>
              </a:ext>
            </a:extLst>
          </p:cNvPr>
          <p:cNvSpPr txBox="1"/>
          <p:nvPr/>
        </p:nvSpPr>
        <p:spPr>
          <a:xfrm>
            <a:off x="3340217" y="3200209"/>
            <a:ext cx="5138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移動其中一個圖形與另一圖形拼合。</a:t>
            </a:r>
            <a:endParaRPr lang="en-US" sz="24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50608F-096B-4108-B4A9-FF8EE133D226}"/>
              </a:ext>
            </a:extLst>
          </p:cNvPr>
          <p:cNvSpPr txBox="1"/>
          <p:nvPr/>
        </p:nvSpPr>
        <p:spPr>
          <a:xfrm>
            <a:off x="2461204" y="2477066"/>
            <a:ext cx="341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找出剪開得到的圖形。</a:t>
            </a:r>
            <a:endParaRPr lang="en-US" sz="24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DE019A4-D636-4469-B88E-F44AA0A6BFED}"/>
              </a:ext>
            </a:extLst>
          </p:cNvPr>
          <p:cNvSpPr txBox="1"/>
          <p:nvPr/>
        </p:nvSpPr>
        <p:spPr>
          <a:xfrm>
            <a:off x="3340217" y="3628514"/>
            <a:ext cx="5005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旋轉並移動其中一個圖形與另一圖</a:t>
            </a:r>
            <a:endParaRPr lang="en-US" altLang="zh-TW" sz="24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4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形拼合。</a:t>
            </a:r>
            <a:endParaRPr lang="en-US" sz="24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5185E-6 L 0.03889 0.00023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5" grpId="0" animBg="1"/>
      <p:bldP spid="16" grpId="0"/>
      <p:bldP spid="17" grpId="0"/>
      <p:bldP spid="14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114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14</cp:revision>
  <dcterms:created xsi:type="dcterms:W3CDTF">2022-05-07T04:01:43Z</dcterms:created>
  <dcterms:modified xsi:type="dcterms:W3CDTF">2022-07-29T01:19:44Z</dcterms:modified>
</cp:coreProperties>
</file>