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7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5">
            <a:extLst>
              <a:ext uri="{FF2B5EF4-FFF2-40B4-BE49-F238E27FC236}">
                <a16:creationId xmlns:a16="http://schemas.microsoft.com/office/drawing/2014/main" id="{18D0883A-8D90-92B0-E709-5F96BF6EE8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119" y="3222024"/>
            <a:ext cx="8025331" cy="270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r>
              <a:rPr lang="zh-TW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四年級學生以一人一票的方式選出最喜愛的動物，</a:t>
            </a:r>
            <a:endParaRPr lang="en-US" altLang="zh-TW" sz="2800" dirty="0">
              <a:solidFill>
                <a:schemeClr val="tx1"/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zh-TW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結果如上。已知投票當天有</a:t>
            </a: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8</a:t>
            </a:r>
            <a:r>
              <a:rPr lang="zh-TW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人缺席，四年級共有</a:t>
            </a:r>
            <a:endParaRPr lang="en-US" altLang="zh-TW" sz="2800" dirty="0">
              <a:solidFill>
                <a:schemeClr val="tx1"/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>
              <a:spcAft>
                <a:spcPts val="1800"/>
              </a:spcAft>
              <a:defRPr/>
            </a:pPr>
            <a:r>
              <a:rPr lang="zh-TW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學生多少人？</a:t>
            </a:r>
            <a:r>
              <a:rPr lang="zh-TW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　   </a:t>
            </a:r>
            <a:endParaRPr lang="en-US" altLang="zh-TW" sz="2800" dirty="0">
              <a:solidFill>
                <a:schemeClr val="tx1"/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>
              <a:spcAft>
                <a:spcPts val="1800"/>
              </a:spcAft>
              <a:defRPr/>
            </a:pPr>
            <a:r>
              <a:rPr lang="zh-TW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A. </a:t>
            </a: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65</a:t>
            </a:r>
            <a:r>
              <a:rPr lang="zh-TW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                 </a:t>
            </a:r>
            <a:r>
              <a:rPr lang="zh-TW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B. </a:t>
            </a: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68</a:t>
            </a:r>
          </a:p>
          <a:p>
            <a:pPr eaLnBrk="1" hangingPunct="1">
              <a:spcAft>
                <a:spcPts val="1800"/>
              </a:spcAft>
              <a:defRPr/>
            </a:pPr>
            <a:r>
              <a:rPr lang="zh-TW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C.</a:t>
            </a:r>
            <a:r>
              <a:rPr lang="zh-TW" altLang="en-US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70                  </a:t>
            </a:r>
            <a:r>
              <a:rPr lang="zh-TW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D. </a:t>
            </a: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73</a:t>
            </a:r>
            <a:endParaRPr lang="zh-TW" altLang="zh-TW" sz="2800" dirty="0">
              <a:solidFill>
                <a:schemeClr val="tx1"/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2" name="Text Box 5">
            <a:extLst>
              <a:ext uri="{FF2B5EF4-FFF2-40B4-BE49-F238E27FC236}">
                <a16:creationId xmlns:a16="http://schemas.microsoft.com/office/drawing/2014/main" id="{671749D3-69A8-C9B8-CCB0-47F1234D0D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950913"/>
            <a:ext cx="12833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2800" dirty="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  2.</a:t>
            </a:r>
            <a:endParaRPr lang="zh-TW" altLang="zh-TW" sz="2800" dirty="0">
              <a:solidFill>
                <a:schemeClr val="tx1"/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3" name="Text Box 218">
            <a:extLst>
              <a:ext uri="{FF2B5EF4-FFF2-40B4-BE49-F238E27FC236}">
                <a16:creationId xmlns:a16="http://schemas.microsoft.com/office/drawing/2014/main" id="{D4BAC7DC-3C24-7A29-5BAB-8280C3FACC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400" y="153988"/>
            <a:ext cx="56896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b="1">
                <a:solidFill>
                  <a:schemeClr val="tx1"/>
                </a:solidFill>
                <a:latin typeface="Arial" panose="020B0604020202020204" pitchFamily="34" charset="0"/>
              </a:rPr>
              <a:t>複習</a:t>
            </a:r>
            <a:r>
              <a:rPr lang="en-US" altLang="zh-CN" sz="3400" b="1">
                <a:solidFill>
                  <a:schemeClr val="tx1"/>
                </a:solidFill>
                <a:latin typeface="Arial" panose="020B0604020202020204" pitchFamily="34" charset="0"/>
              </a:rPr>
              <a:t>6</a:t>
            </a:r>
            <a:r>
              <a:rPr lang="en-US" altLang="zh-TW" sz="3400" b="1">
                <a:solidFill>
                  <a:schemeClr val="tx1"/>
                </a:solidFill>
                <a:latin typeface="Arial" panose="020B0604020202020204" pitchFamily="34" charset="0"/>
              </a:rPr>
              <a:t>  </a:t>
            </a:r>
            <a:r>
              <a:rPr lang="zh-TW" altLang="en-US" sz="3400" b="1">
                <a:solidFill>
                  <a:schemeClr val="tx1"/>
                </a:solidFill>
                <a:latin typeface="Arial" panose="020B0604020202020204" pitchFamily="34" charset="0"/>
              </a:rPr>
              <a:t>象形圖和棒形圖</a:t>
            </a:r>
          </a:p>
        </p:txBody>
      </p:sp>
      <p:pic>
        <p:nvPicPr>
          <p:cNvPr id="4" name="Picture 120">
            <a:extLst>
              <a:ext uri="{FF2B5EF4-FFF2-40B4-BE49-F238E27FC236}">
                <a16:creationId xmlns:a16="http://schemas.microsoft.com/office/drawing/2014/main" id="{AAE92F91-6A51-E621-3941-5C59A941DB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820" y="5389763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147">
            <a:extLst>
              <a:ext uri="{FF2B5EF4-FFF2-40B4-BE49-F238E27FC236}">
                <a16:creationId xmlns:a16="http://schemas.microsoft.com/office/drawing/2014/main" id="{A39EF871-D9E5-944E-87A7-74F0FFEF1299}"/>
              </a:ext>
            </a:extLst>
          </p:cNvPr>
          <p:cNvSpPr>
            <a:spLocks noChangeShapeType="1"/>
          </p:cNvSpPr>
          <p:nvPr/>
        </p:nvSpPr>
        <p:spPr bwMode="auto">
          <a:xfrm>
            <a:off x="3505516" y="4136038"/>
            <a:ext cx="3006725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7" name="图片 1">
            <a:extLst>
              <a:ext uri="{FF2B5EF4-FFF2-40B4-BE49-F238E27FC236}">
                <a16:creationId xmlns:a16="http://schemas.microsoft.com/office/drawing/2014/main" id="{06D75BA3-8F16-BC16-23C2-CB177C1CE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175" y="960438"/>
            <a:ext cx="6302375" cy="225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26">
            <a:extLst>
              <a:ext uri="{FF2B5EF4-FFF2-40B4-BE49-F238E27FC236}">
                <a16:creationId xmlns:a16="http://schemas.microsoft.com/office/drawing/2014/main" id="{7909EC65-17FF-11A3-757E-084C409CB9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0676" y="4340349"/>
            <a:ext cx="406516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rgbClr val="FF0000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r>
              <a:rPr lang="zh-CN" altLang="en-US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四年級</a:t>
            </a:r>
            <a:r>
              <a:rPr lang="zh-TW" altLang="en-US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的學生</a:t>
            </a:r>
            <a:r>
              <a:rPr lang="zh-CN" altLang="en-US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人數 </a:t>
            </a:r>
            <a:endParaRPr lang="en-US" altLang="zh-CN" sz="2800" dirty="0">
              <a:solidFill>
                <a:srgbClr val="0066FF"/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r>
              <a:rPr lang="en-US" altLang="zh-CN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= </a:t>
            </a:r>
            <a:r>
              <a:rPr lang="zh-CN" altLang="en-US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投票人數＋缺席人數</a:t>
            </a:r>
            <a:endParaRPr lang="en-US" altLang="zh-TW" sz="2800" dirty="0">
              <a:solidFill>
                <a:srgbClr val="0066FF"/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17" name="Line 147">
            <a:extLst>
              <a:ext uri="{FF2B5EF4-FFF2-40B4-BE49-F238E27FC236}">
                <a16:creationId xmlns:a16="http://schemas.microsoft.com/office/drawing/2014/main" id="{0B3F4BB6-778E-8E2B-25D4-F1DC64A7FDD4}"/>
              </a:ext>
            </a:extLst>
          </p:cNvPr>
          <p:cNvSpPr>
            <a:spLocks noChangeShapeType="1"/>
          </p:cNvSpPr>
          <p:nvPr/>
        </p:nvSpPr>
        <p:spPr bwMode="auto">
          <a:xfrm>
            <a:off x="3113027" y="3702512"/>
            <a:ext cx="1440000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2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80</Words>
  <Application>Microsoft Office PowerPoint</Application>
  <PresentationFormat>全屏显示(4:3)</PresentationFormat>
  <Paragraphs>9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佈景主題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2022-07-28T04:05:57Z</dcterms:created>
  <dcterms:modified xsi:type="dcterms:W3CDTF">2022-07-28T06:54:06Z</dcterms:modified>
</cp:coreProperties>
</file>