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C0955DE8-9963-10BC-5E81-A8597AC02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350249" cy="45085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623888" indent="-623888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4.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如果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S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能被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整除，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T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能被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7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整除，下列哪項必定</a:t>
            </a:r>
            <a:b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能被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14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整除？</a:t>
            </a:r>
            <a:endParaRPr lang="en-US" altLang="zh-HK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indent="366713" eaLnBrk="1" hangingPunct="1">
              <a:spcAft>
                <a:spcPts val="1200"/>
              </a:spcAft>
              <a:defRPr/>
            </a:pP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I. 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S</a:t>
            </a:r>
            <a:r>
              <a:rPr lang="en-US" altLang="zh-HK" sz="2800" b="0" dirty="0"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  <a:sym typeface="Symbol" panose="05050102010706020507" pitchFamily="18" charset="2"/>
              </a:rPr>
              <a:t>×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T</a:t>
            </a:r>
          </a:p>
          <a:p>
            <a:pPr indent="268288" eaLnBrk="1" hangingPunct="1">
              <a:spcAft>
                <a:spcPts val="1200"/>
              </a:spcAft>
              <a:defRPr/>
            </a:pP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II. 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S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＋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T</a:t>
            </a:r>
          </a:p>
          <a:p>
            <a:pPr indent="180975" eaLnBrk="1" hangingPunct="1">
              <a:spcAft>
                <a:spcPts val="1200"/>
              </a:spcAft>
              <a:defRPr/>
            </a:pP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III. 4</a:t>
            </a:r>
            <a:r>
              <a:rPr lang="en-US" altLang="zh-HK" sz="2800" b="0" dirty="0"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  <a:sym typeface="Symbol" panose="05050102010706020507" pitchFamily="18" charset="2"/>
              </a:rPr>
              <a:t>×</a:t>
            </a:r>
            <a:r>
              <a:rPr lang="en-US" altLang="zh-HK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T</a:t>
            </a:r>
          </a:p>
          <a:p>
            <a:pPr marL="1138238" indent="-514350" eaLnBrk="1" hangingPunct="1">
              <a:spcAft>
                <a:spcPts val="1200"/>
              </a:spcAft>
              <a:buFontTx/>
              <a:buAutoNum type="alphaUcPeriod"/>
              <a:defRPr/>
            </a:pP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</a:t>
            </a:r>
          </a:p>
          <a:p>
            <a:pPr indent="0" eaLnBrk="1" hangingPunct="1">
              <a:spcAft>
                <a:spcPts val="12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只有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zh-TW" altLang="zh-TW" sz="36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</a:t>
            </a:r>
            <a:r>
              <a: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及</a:t>
            </a:r>
            <a:r>
              <a:rPr lang="en-US" altLang="zh-HK" sz="2800" b="0" dirty="0">
                <a:ea typeface="標楷體" panose="03000509000000000000" pitchFamily="65" charset="-120"/>
                <a:cs typeface="Arial" panose="020B0604020202020204" pitchFamily="34" charset="0"/>
              </a:rPr>
              <a:t>III</a:t>
            </a:r>
            <a:br>
              <a:rPr lang="en-US" altLang="zh-HK" sz="2800" dirty="0"/>
            </a:b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8E866F3B-B085-77A3-9483-03E1E38F5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22787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CN" sz="3400" dirty="0"/>
              <a:t>2</a:t>
            </a:r>
            <a:r>
              <a:rPr lang="en-US" altLang="zh-TW" sz="3400" dirty="0"/>
              <a:t>  </a:t>
            </a:r>
            <a:r>
              <a:rPr lang="zh-HK" altLang="en-US" sz="3400" dirty="0"/>
              <a:t>除法</a:t>
            </a:r>
            <a:endParaRPr lang="zh-TW" altLang="en-US" sz="3400" dirty="0"/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D7ED9AE4-4EDE-A023-2F6C-38B04121E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138" y="454025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159">
            <a:extLst>
              <a:ext uri="{FF2B5EF4-FFF2-40B4-BE49-F238E27FC236}">
                <a16:creationId xmlns:a16="http://schemas.microsoft.com/office/drawing/2014/main" id="{3A1A5534-7D97-60F1-5514-65601F771415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2738" y="1489075"/>
            <a:ext cx="403225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EB9CDC-D67D-486A-AB28-9AB9FC001EB9}"/>
              </a:ext>
            </a:extLst>
          </p:cNvPr>
          <p:cNvSpPr txBox="1"/>
          <p:nvPr/>
        </p:nvSpPr>
        <p:spPr>
          <a:xfrm>
            <a:off x="3005716" y="1671345"/>
            <a:ext cx="4830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假設</a:t>
            </a:r>
            <a:r>
              <a:rPr lang="en-US" altLang="zh-TW" sz="2800" i="1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S</a:t>
            </a:r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和</a:t>
            </a:r>
            <a:r>
              <a:rPr lang="en-US" altLang="zh-TW" sz="2800" i="1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T</a:t>
            </a:r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為滿足題意的</a:t>
            </a:r>
            <a:r>
              <a:rPr lang="zh-CN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數字</a:t>
            </a:r>
            <a:endParaRPr lang="en-US" sz="28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9877DB-74C1-47F7-A3A5-497C017C253F}"/>
              </a:ext>
            </a:extLst>
          </p:cNvPr>
          <p:cNvSpPr txBox="1"/>
          <p:nvPr/>
        </p:nvSpPr>
        <p:spPr>
          <a:xfrm>
            <a:off x="2637127" y="2242488"/>
            <a:ext cx="59557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根據假設的數</a:t>
            </a:r>
            <a:r>
              <a:rPr lang="zh-CN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字</a:t>
            </a:r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分別計算出</a:t>
            </a:r>
            <a:r>
              <a:rPr lang="en-US" altLang="zh-HK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I</a:t>
            </a:r>
            <a:r>
              <a:rPr lang="zh-HK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HK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II </a:t>
            </a:r>
            <a:r>
              <a:rPr lang="zh-HK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、</a:t>
            </a:r>
            <a:r>
              <a:rPr lang="en-US" altLang="zh-HK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III</a:t>
            </a:r>
            <a:br>
              <a:rPr lang="en-US" altLang="zh-HK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</a:t>
            </a:r>
            <a:r>
              <a:rPr lang="zh-TW" altLang="en-US" sz="280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值，再判</a:t>
            </a:r>
            <a:r>
              <a:rPr lang="zh-TW" altLang="en-US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斷這些值能否被</a:t>
            </a:r>
            <a:r>
              <a:rPr lang="en-US" altLang="zh-TW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14</a:t>
            </a:r>
            <a:r>
              <a:rPr lang="zh-TW" altLang="en-US" sz="28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整除。</a:t>
            </a:r>
            <a:endParaRPr lang="en-US" sz="28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114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標楷體</vt:lpstr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2022-07-28T07:53:05Z</dcterms:created>
  <dcterms:modified xsi:type="dcterms:W3CDTF">2022-07-28T08:05:41Z</dcterms:modified>
</cp:coreProperties>
</file>